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4940E6-2FF5-4A5B-B338-71636A29B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2C72AF-9908-4D80-91EF-C07F9F3C5C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44EFDF-5305-489B-99A4-9354741656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5171D6-A4E5-411A-95DB-0CA46BEA1F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475AF2-E45D-4819-8F8A-8A4DE31A65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682534-DFE8-4878-8F9E-0BF093A766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940DFF-82B1-4F62-88F0-B9F233E40B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F51007-53E1-4FDC-AB59-1BB012A3D9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7D134B-BE49-4832-97B1-D60A85CF23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87A43D-B0DD-49BF-B70B-0BF3CDB2D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CDB57A-0450-4E14-A4C7-2CD587DB7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234142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《自相关计量经济学》PPT课件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自相关的概念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自相关检验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自相关修正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自相关在计量经济学中的应用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自相关的概念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自相关的定义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自相关是指时间序列数据中不同观测值之间的相互依赖性。</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它描述了一个时间点的变量值与另一个时间点的变量值之间的相关性。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自相关可以用来分析时间序列数据的内在结构和动态特性。</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一阶自相关</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一个时间点的变量值与前一个时间点的变量值之间的相关性。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高阶自相关</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一个时间点的变量值与多个前一时间点的变量值之间的相关性。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偏自相关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在一个时间序列中，某个时间点的变量值与前一时间点的某个特定变量的值之间的相关性。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自相关的类型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预测误差</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如果一个时间序列存在自相关，那么简单的时间平均或移动平均模型可能无法准确预测未来的值。</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参数估计</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自相关可能会影响最小二乘估计的准确性，因为误差项可能存在自相关，导致估计的参数有偏或不一致。</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政策制定</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在宏观经济和金融领域，了解时间序列数据的自相关性质对于政策制定者来说非常重要，因为它可以帮助他们更好地理解和预测经济和金融市场的动态。</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模型选择</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自相关的存在会影响模型的选择，因为一些模型（如ARIMA模型）特别适合处理自相关问题。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自相关的影响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自相关检验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 r="5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通过绘制时间序列数据的散点图、折线图或自相关图，观察数据是否存在自相关现象。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利用自相关图（ACF）和偏自相关图（PACF）判断时间序列的自相关性。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图形检验法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ACF与PACF图</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图形判断</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统计检验法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DW检验</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利用Durbin-Watson统计量检验模型残差是否存在自相关。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LM检验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拉格朗日乘数检验，用于检验模型残差是否存在自相关或其他异方差性。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通过建立和检验自回归移动平均模型（ARIMA），分析时间序列数据的自相关性。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ARIMA模型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向量自回归模型，用于分析多个时间序列之间的自相关性。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VAR模型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模型检验法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自相关修正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https://d.book118.com/035234142211011104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2024-09-14T08:35:04.273</cp:lastPrinted>
  <dcterms:created xsi:type="dcterms:W3CDTF">2024-09-14T00:35:04Z</dcterms:created>
  <dcterms:modified xsi:type="dcterms:W3CDTF">2024-09-14T00:35:06Z</dcterms:modified>
</cp:coreProperties>
</file>