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8" r:id="rId13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tags" Target="tags/tag1.xml" /><Relationship Id="rId15" Type="http://schemas.openxmlformats.org/officeDocument/2006/relationships/presProps" Target="presProps.xml" /><Relationship Id="rId16" Type="http://schemas.openxmlformats.org/officeDocument/2006/relationships/viewProps" Target="viewProps.xml" /><Relationship Id="rId17" Type="http://schemas.openxmlformats.org/officeDocument/2006/relationships/theme" Target="theme/theme1.xml" /><Relationship Id="rId18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EBB67CD-81C7-477B-AE81-8FAEDF82FED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5AE2942-91EA-4651-B4B1-6C860AF7FB3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686E201-C203-4393-8E50-FD1890986E6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7E663C8-939B-461D-9FB1-1ABD12BF690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631186A-6E98-40A0-ABA7-2C6497FEE2E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D8BA7ED-2B0C-4E84-A202-AEE3EE12B3E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B5FE0B0-387C-4BF3-8A45-3D9A1CE7668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907EB93-29A3-420E-9CEB-62B5EA249CD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83332D4-C9F7-4808-B8C3-9E411963BCF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927DD4C-4414-4233-AD53-CFEC69FBBE2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BB89274-1CFC-4048-8F96-83567C551FA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3524001200001111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33230" y="2310725"/>
            <a:ext cx="10525539" cy="1104900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静脉输液培训总结报告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825995" y="6044090"/>
            <a:ext cx="4540009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汇报人：&lt;XXX&gt;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825995" y="1676741"/>
            <a:ext cx="4540009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2023-12-23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-50963"/>
            <a:ext cx="2181249" cy="695773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 rot="5400000">
            <a:off x="-2669843" y="1842943"/>
            <a:ext cx="8139131" cy="387210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12300">
                <a:solidFill>
                  <a:srgbClr val="FFFFFF">
                    <a:alpha val="46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81249" y="2574463"/>
            <a:ext cx="362699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92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376199" y="1111423"/>
            <a:ext cx="5391267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培训背景与目标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培训内容与方法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培训效果评估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培训成果与反思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总结与建议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5999076" y="1410844"/>
            <a:ext cx="0" cy="4034118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31435" y="1123959"/>
            <a:ext cx="8329129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922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452006" y="3226434"/>
            <a:ext cx="7286625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培训背景与目标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随着医疗技术的进步，静脉输液成为常见的治疗手段，社会对掌握此技术的护理人员需求增加。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社会需求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技能重要性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培训空白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2208" r="12208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静脉输液是一项关键的护理技能，要求护理人员具备专业的操作水平和安全意识。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尽管静脉输液应用广泛，但此前缺乏系统、专业的培训，护理人员操作不规范、安全意识薄弱。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培训背景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t="15583" b="15583"/>
          <a:stretch>
            <a:fillRect/>
          </a:stretch>
        </p:blipFill>
        <p:spPr>
          <a:xfrm>
            <a:off x="-276408" y="1784333"/>
            <a:ext cx="3774096" cy="377409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853566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853566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054790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使学员了解静脉输液的原理、适应症、禁忌症及相关药物知识。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066852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掌握静脉输液的基本理论</a:t>
            </a:r>
          </a:p>
        </p:txBody>
      </p:sp>
      <p:sp>
        <p:nvSpPr>
          <p:cNvPr id="7" name="AutoShape 7"/>
          <p:cNvSpPr/>
          <p:nvPr/>
        </p:nvSpPr>
        <p:spPr>
          <a:xfrm>
            <a:off x="7873179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873179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8086465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提高操作技能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853566" y="4213236"/>
            <a:ext cx="3657600" cy="1989696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853566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066852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强化安全意识</a:t>
            </a:r>
          </a:p>
        </p:txBody>
      </p:sp>
      <p:sp>
        <p:nvSpPr>
          <p:cNvPr id="13" name="AutoShape 13"/>
          <p:cNvSpPr/>
          <p:nvPr/>
        </p:nvSpPr>
        <p:spPr>
          <a:xfrm>
            <a:off x="7873179" y="4213236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873179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8086465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提升服务质量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074403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通过实践操作训练，使学员能够熟练掌握静脉输液的穿刺技巧、固定方法及异常情况处理。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054790" y="46755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培养学员在操作过程中的安全防范意识，降低因操作不当引发的风险。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74403" y="46791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提高学员在静脉输液过程中的沟通技巧和服务水平，提升患者就医体验。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培训目标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31435" y="1123959"/>
            <a:ext cx="8329129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922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452006" y="3226434"/>
            <a:ext cx="7286625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培训内容与方法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6470" b="16470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6319" b="26319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6319" b="26319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理论学习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静脉输液基础知识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讲解了静脉输液的基本概念、原理、适应症、禁忌症等，使学员对静脉输液有全面的了解。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静脉输液操作流程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详细介绍了静脉输液的整个操作流程，包括评估、准备、穿刺、固定、调节等步骤，以及各步骤中的注意事项和技巧。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静脉输液并发症处理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t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讲解了静脉输液过程中可能出现的并发症及处理方法，如过敏反应、静脉炎、空气栓塞等，提高学员对突发情况的应对能力。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学员在模拟器械上进行实际操作练习，包括穿刺、固定、调节等步骤，提高操作技能。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16625" r="16625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模拟操作训练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通过模拟实际案例，学员进行操作练习，加深对静脉输液操作流程和注意事项的理解。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案例模拟操作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学员分组进行操作练习，互相评价和讨论，提高团队协作和沟通能力。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小组讨论与互评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实践操作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对一些典型案例进行分析和讨论，使学员了解实际操作中可能遇到的问题和解决方法。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典型案例分析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学员对自身实践操作中的案例进行讨论和反思，总结经验教训，提高操作水平。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案例讨论与反思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案例分析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31435" y="1123959"/>
            <a:ext cx="8329129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922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452006" y="3226434"/>
            <a:ext cx="7286625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培训效果评估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https://d.book118.com/035240012000011110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56</Paragraphs>
  <Slides>11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15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2024-09-15T00:53:09.129</cp:lastPrinted>
  <dcterms:created xsi:type="dcterms:W3CDTF">2024-09-14T16:53:09Z</dcterms:created>
  <dcterms:modified xsi:type="dcterms:W3CDTF">2024-09-14T16:53:11Z</dcterms:modified>
</cp:coreProperties>
</file>