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4458D-B4F1-4800-A71F-58D402E41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52B3E-6CBC-46AF-BF4B-55ADD3ECC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C9373-78D4-48C7-ADA0-0381D3A8C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37FC65-EED3-4BB1-A2CA-CC0C56001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DD5A74-73BE-46CE-AD95-89078546D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AE05E6-6B9C-4852-9EB1-BDE2A8513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378A22-D103-4C2F-B369-408AB600B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F2494-A80D-4F89-8965-E0C97F4AD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5F2AC0-1BEE-4D70-976A-84B32EB74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079A8-C7EF-4C16-8CED-286176115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657A3-8F23-4D61-8FEA-CD97F7C69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2400203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服装企业网络营销现状及策略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服装企业网络营销现状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服装企业网络营销存在的问题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服装企业网络营销策略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23" b="12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433" b="94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171" b="91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互联网技术的快速发展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随着互联网技术的不断进步，网络营销逐渐成为服装企业的重要营销手段。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消费者行为的变化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消费者越来越倾向于在线上购物，这为服装企业提供了新的销售渠道和推广机会。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市场竞争的加剧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面对激烈的市场竞争，服装企业需要不断创新营销策略，以吸引和留住消费者。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探讨有效的网络营销策略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针对当前服装企业网络营销存在的问题，提出有效的营销策略，帮助企业提高品牌知名度和销售额。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为服装企业提供决策依据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通过研究和分析，为服装企业在制定网络营销策略时提供科学依据和参考案例。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了解服装企业网络营销的现状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通过对当前服装企业网络营销的调查和分析，了解其发展状况、存在的问题和挑战。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服装企业网络营销现状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网络营销是一种利用互联网技术，通过各种在线渠道进行品牌推广、产品营销和客户关系管理的营销方式。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覆盖面广、传播速度快、互动性强、成本低廉等。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进入21世纪，随着电子商务的蓬勃发展，服装企业网络营销逐渐成熟，开始注重品牌形象和用户体验。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近年来，随着移动互联网的普及和社交媒体的兴起，服装企业网络营销不断创新，呈现出多元化、个性化的发展趋势。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20世纪90年代初，随着互联网的兴起，服装企业开始尝试通过网络进行产品推广和销售。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服装企业网络营销的发展历程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建立品牌形象，展示产品系列，提供在线购物功能。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官方网站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在淘宝、京东等电商平台上开设店铺，拓展销售渠道。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电商平台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利用微信、微博等社交媒体平台进行品牌推广和客户关系管理。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通过短视频和直播等形式展示产品特点和品牌形象，提高用户参与度和购买意愿。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短视频和直播营销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当前服装企业网络营销的主要形式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服装企业网络营销存在的问题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由于服装行业的竞争激烈，许多企业为了追求短期利益，盲目跟风市场上的热销产品，导致产品同质化严重，缺乏独特的创新点。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在同质化竞争的环境下，一些企业为了降低成本，可能会采用劣质材料或降低工艺标准，导致产品质量下降，影响消费者对整个行业的信任。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品质参差不齐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产品同质化严重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过度依赖广告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许多服装企业过于依赖广告宣传，而忽视了其他营销手段，如社交媒体、内容营销等。这种单一的营销策略往往难以达到预期效果，并且容易使消费者产生疲劳感。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缺乏针对性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单一的营销策略往往缺乏对目标消费者的深入了解和针对性，难以满足不同消费者的个性化需求，导致营销效果不佳。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营销策略单一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缺乏数据支持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许多服装企业缺乏对客户数据的收集、整理和分析，导致无法准确了解客户需求、偏好和行为模式，难以制定有效的营销策略。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由于缺乏有效的客户关系管理，一些企业可能无法提供一致的服务质量，导致客户满意度下降，影响客户忠诚度和口碑。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缺乏有效的客户关系管理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服装企业网络营销策略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https://d.book118.com/035240020320011121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2024-09-25T02:41:07.694</cp:lastPrinted>
  <dcterms:created xsi:type="dcterms:W3CDTF">2024-09-24T18:41:07Z</dcterms:created>
  <dcterms:modified xsi:type="dcterms:W3CDTF">2024-09-24T18:41:09Z</dcterms:modified>
</cp:coreProperties>
</file>