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0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C70971F-F851-4421-9E8A-7223B083EB72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34B7EB-3D17-490F-9F04-DBDECEE3B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E507B2-41F1-4D0D-9B9D-32B962B3F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4BF432-70ED-4ADE-911E-6E153FFB24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05DF01-8012-4E92-B3F7-AC1D0EC2C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1F3C17-1205-4212-9D53-CF0CFC8CB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030CEC-D967-4C74-90EE-99354D1FB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D88A29-97D4-4C1E-A420-7BD4E2B03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8B35FF-66AE-4D79-A70F-A15D97D05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335B51-1BA5-4F54-9935-CE0B89E54A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6BE707-1D28-40CE-B42D-2964B1316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185B46-052F-486F-A73E-5BF899DAF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4D28425-D1CB-4B12-88DC-897C8EEE3F83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B92BC10-CEE3-4F41-95A7-6051510C746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524431034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-720" y="-18360"/>
            <a:ext cx="12228480" cy="6914160"/>
          </a:xfrm>
          <a:prstGeom prst="rect">
            <a:avLst/>
          </a:prstGeom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196280" y="2851200"/>
            <a:ext cx="9798840" cy="10929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lt1"/>
                </a:solidFill>
                <a:latin typeface="Arial"/>
                <a:ea typeface="微软雅黑"/>
              </a:rPr>
              <a:t>幼儿观察思考能力提升计划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4808880" y="4485600"/>
            <a:ext cx="259416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制作人：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XX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时间：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6" name="图片 1"/>
          <p:cNvPicPr/>
          <p:nvPr/>
        </p:nvPicPr>
        <p:blipFill>
          <a:blip r:embed="rId3"/>
          <a:stretch>
            <a:fillRect/>
          </a:stretch>
        </p:blipFill>
        <p:spPr>
          <a:xfrm>
            <a:off x="-720" y="6480"/>
            <a:ext cx="12192840" cy="6845040"/>
          </a:xfrm>
          <a:prstGeom prst="rect">
            <a:avLst/>
          </a:prstGeom>
          <a:ln w="0">
            <a:noFill/>
          </a:ln>
        </p:spPr>
      </p:pic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603720" y="26359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8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4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5440680" y="1095480"/>
            <a:ext cx="6368040" cy="439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幼儿观察思考能力提升计划简介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幼儿观察思考能力的重要性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幼儿观察思考能力的培养方式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幼儿观察思考能力培养中的难点与解决方案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幼儿观察思考能力的实践案例分享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幼儿观察思考能力提升计划总结与展望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9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1440" y="0"/>
            <a:ext cx="12190320" cy="6860160"/>
          </a:xfrm>
          <a:prstGeom prst="rect">
            <a:avLst/>
          </a:prstGeom>
          <a:ln w="0">
            <a:noFill/>
          </a:ln>
        </p:spPr>
      </p:pic>
      <p:sp>
        <p:nvSpPr>
          <p:cNvPr id="80" name="PlaceHolder 1"/>
          <p:cNvSpPr>
            <a:spLocks noGrp="1"/>
          </p:cNvSpPr>
          <p:nvPr>
            <p:ph/>
          </p:nvPr>
        </p:nvSpPr>
        <p:spPr>
          <a:xfrm>
            <a:off x="3375000" y="3451320"/>
            <a:ext cx="148860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title" idx="4294967295"/>
          </p:nvPr>
        </p:nvSpPr>
        <p:spPr>
          <a:xfrm>
            <a:off x="5153040" y="2085840"/>
            <a:ext cx="6849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28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28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28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幼儿观察思考能力提升计划简介</a:t>
            </a:r>
            <a:endParaRPr lang="en-US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1362240" y="267840"/>
            <a:ext cx="94579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28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为什么重视幼儿观察思考能力？</a:t>
            </a:r>
            <a:endParaRPr lang="en-US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content.1.subtitle"/>
          <p:cNvSpPr/>
          <p:nvPr/>
        </p:nvSpPr>
        <p:spPr>
          <a:xfrm>
            <a:off x="1244520" y="2356560"/>
            <a:ext cx="64396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促进全面发展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1.title"/>
          <p:cNvSpPr/>
          <p:nvPr/>
        </p:nvSpPr>
        <p:spPr>
          <a:xfrm>
            <a:off x="1300320" y="1695960"/>
            <a:ext cx="5705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观察思考能力对幼儿全面发展至关重要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3.subtitle"/>
          <p:cNvSpPr/>
          <p:nvPr/>
        </p:nvSpPr>
        <p:spPr>
          <a:xfrm>
            <a:off x="1333440" y="5376600"/>
            <a:ext cx="6351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title"/>
          <p:cNvSpPr/>
          <p:nvPr/>
        </p:nvSpPr>
        <p:spPr>
          <a:xfrm>
            <a:off x="1329840" y="4638600"/>
            <a:ext cx="56192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subtitle"/>
          <p:cNvSpPr/>
          <p:nvPr/>
        </p:nvSpPr>
        <p:spPr>
          <a:xfrm>
            <a:off x="1330920" y="3866400"/>
            <a:ext cx="6353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增进自我认知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2.title"/>
          <p:cNvSpPr/>
          <p:nvPr/>
        </p:nvSpPr>
        <p:spPr>
          <a:xfrm>
            <a:off x="1329120" y="3128760"/>
            <a:ext cx="56192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帮助幼儿认识自己和周围环境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0" name="组合 49"/>
          <p:cNvGrpSpPr/>
          <p:nvPr/>
        </p:nvGrpSpPr>
        <p:grpSpPr>
          <a:xfrm>
            <a:off x="349920" y="270360"/>
            <a:ext cx="738720" cy="738720"/>
            <a:chOff x="349920" y="270360"/>
            <a:chExt cx="738720" cy="738720"/>
          </a:xfrm>
        </p:grpSpPr>
        <p:sp>
          <p:nvSpPr>
            <p:cNvPr id="91" name="菱形 50"/>
            <p:cNvSpPr/>
            <p:nvPr/>
          </p:nvSpPr>
          <p:spPr>
            <a:xfrm>
              <a:off x="506520" y="427320"/>
              <a:ext cx="425160" cy="425160"/>
            </a:xfrm>
            <a:prstGeom prst="diamon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rgbClr val="14337A"/>
                </a:solidFill>
                <a:latin typeface="Century Gothic"/>
                <a:ea typeface="思源黑体 CN Normal"/>
              </a:endParaRPr>
            </a:p>
          </p:txBody>
        </p:sp>
        <p:sp>
          <p:nvSpPr>
            <p:cNvPr id="92" name="菱形 1"/>
            <p:cNvSpPr/>
            <p:nvPr/>
          </p:nvSpPr>
          <p:spPr>
            <a:xfrm flipH="1">
              <a:off x="349920" y="270360"/>
              <a:ext cx="738720" cy="738720"/>
            </a:xfrm>
            <a:prstGeom prst="diamond">
              <a:avLst/>
            </a:prstGeom>
            <a:noFill/>
            <a:ln w="19050">
              <a:solidFill>
                <a:srgbClr val="4874CB">
                  <a:lumMod val="7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Century Gothic"/>
                <a:ea typeface="思源黑体 CN Normal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https://d.book118.com/035244310340011123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22</Paragraphs>
  <Slides>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15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Century Gothic</vt:lpstr>
      <vt:lpstr>思源黑体 CN Normal</vt:lpstr>
      <vt:lpstr>Office Theme</vt:lpstr>
      <vt:lpstr>幼儿观察思考能力提升计划</vt:lpstr>
      <vt:lpstr>目录</vt:lpstr>
      <vt:lpstr>第1章 幼儿观察思考能力提升计划简介</vt:lpstr>
      <vt:lpstr>为什么重视幼儿观察思考能力？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2024-09-27T23:19:00.873</cp:lastPrinted>
  <dcterms:created xsi:type="dcterms:W3CDTF">2024-09-27T15:19:00Z</dcterms:created>
  <dcterms:modified xsi:type="dcterms:W3CDTF">2024-09-27T15:19:02Z</dcterms:modified>
</cp:coreProperties>
</file>