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7C0CFE-C261-41B0-AB61-602107117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903F80-B468-46E8-BBE8-279D5E251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51D1C6-AC9B-43EE-A081-6CEC049CF9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AE7DBE-72E2-401C-A92C-DF2CD5BAD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61B1BB-A450-438F-A7C3-EBBDA7A41D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F2B7ED-3E6D-44CC-B14C-5EA263502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9CB045-2265-4229-9F04-6BE944B32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555967-3BBE-452B-B05E-C1FA4F834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6F5892-0145-43C1-9CE9-0D839C8DD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06C5DD-21A2-4B42-BBF9-F606FB993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6A5420-F9F2-494B-959F-CB164EDF0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5300104203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智慧仓储物流案例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智慧仓储物流概述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智慧仓储系统建设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智慧物流系统构建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案例分析：某电商企业智慧仓储实践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案例分析：某快递公司智慧物流创新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智慧仓储物流概述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智慧仓储物流是指通过物联网、大数据、人工智能等先进技术，对仓储和物流环节进行智能化升级，实现高效、精准、可追溯的物流管理。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通过自动化设备和技术，减少人工干预，提高物流运作效率。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随着技术的不断进步和市场需求的变化，智慧仓储物流将呈现以下发展趋势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利用人工智能、机器学习等技术，实现物流决策的智能化和自主化。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实现物流信息的数字化管理，提高数据处理效率和准确性。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绿色化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推广绿色包装、绿色运输等环保措施，降低物流活动对环境的影响。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电商行业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零售业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医药行业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行业应用现状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智慧仓储物流在电商行业应用广泛，通过自动化设备和智能算法，实现快速、准确的订单处理和配送。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在制造业中，智慧仓储物流可帮助企业实现原材料、半成品和成品的高效管理，降低库存成本。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医药行业对物流的准确性和时效性要求较高，智慧仓储物流可确保药品的安全、有效运输。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智慧仓储物流可帮助零售商实现库存的精准管理和快速补货，提高客户满意度。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自动化技术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关键技术支撑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利用大数据技术，对海量物流数据进行分析和挖掘，为决策提供支持。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通过物联网技术，实现物品信息的实时采集和传输，为智慧仓储物流提供数据基础。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采用自动化设备和技术，减少人工干预，降低物流成本。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通过人工智能技术，实现物流决策的智能化和自主化，提高物流运作效率。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智慧仓储系统建设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高密度存储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快速响应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灵活扩展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66" r="556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6055" r="6055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自动化立体仓库设计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利用高层货架和自动化搬运设备，实现货物的高密度存储，提高空间利用率。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通过自动化设备和信息系统的集成，实现快速、准确的订单响应和货物处理。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根据业务需求，可灵活调整仓库布局和设备配置，满足不断变化的业务需求。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通过RFID、传感器等技术，实时监控货架状态和货物信息，确保数据的准确性和实时性。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智能拣选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灯光指示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利用智能算法和自动化设备，实现货物的自动拣选和分类，提高拣选效率和准确性。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通过灯光指示系统，引导操作人员快速找到目标货物，提高操作效率。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智能货架与拣选系统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先进先出（FIFO）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安全库存策略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库存优化算法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多级库存管理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库存管理与优化策略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遵循先进先出的原则，确保货物在有效期内得到合理利用，减少过期和浪费。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根据历史数据和业务需求，设定合理的安全库存水平，避免缺货或积压现象。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利用智能算法对历史数据进行分析和预测，为库存管理提供决策支持，降低库存成本。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实现多级库存之间的协同和调度，确保整体库存水平的优化和平衡。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智慧物流系统构建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基于大数据和AI技术的路线规划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通过分析历史运输数据、实时交通信息以及天气状况等多维度数据，利用AI算法为每一次运输任务规划出最优路线，以达到减少运输时间和成本的目的。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动态路线调整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在运输过程中，系统能够实时感知交通状况变化，如遇到拥堵、封路等情况，能够自动或人工干预进行路线调整，确保运输效率。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多式联运优化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对于涉及多种运输方式（如公路、铁路、水运、航空）的联运任务，系统能够综合考虑各种因素，进行智能的组合和优化，提高联运效率。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运输路线规划与优化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7700" b="1770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车辆调度与配送管理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智能化车辆调度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根据订单量、车辆状况、驾驶员状态等多因素，系统自动进行车辆资源的合理分配和调度，确保车辆的高效利用。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实时配送监控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通过GPS、GIS等技术手段，对配送车辆进行实时监控和定位，确保配送过程的透明化和可视化。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配送异常处理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对于配送过程中出现的异常情况（如延误、错配、漏配等），系统能够及时发现并自动或人工进行干预处理，确保配送任务的顺利完成。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292" b="1429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通过RFID、条形码等技术手段，对货物的入库、出库、运输、配送等全过程进行信息记录和采集，确保信息的完整性和准确性。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全程信息记录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基于上述信息记录，系统能够提供货物的全程信息追溯和查询功能，方便客户和相关方对货物状态的实时掌握。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信息追溯与查询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通过对历史数据的分析和挖掘，系统能够预测潜在的风险和问题，并提前进行预警和制定相应的应对措施，确保物流过程的安全和稳定。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风险预警与应对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物流信息追溯体系建设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案例分析：某电商企业智慧仓储实践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https://d.book118.com/035300104203011120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2024-09-23T01:52:00.424</cp:lastPrinted>
  <dcterms:created xsi:type="dcterms:W3CDTF">2024-09-22T17:52:00Z</dcterms:created>
  <dcterms:modified xsi:type="dcterms:W3CDTF">2024-09-22T17:52:02Z</dcterms:modified>
</cp:coreProperties>
</file>