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193CA-2867-47E5-BEA0-46FB9FD39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3937-02A1-43F6-9100-90B41F5D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18F76-EBF6-468D-BF6B-4F57F47C1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66B90-23D8-4CFA-B216-396EBAEC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FDF28-7D40-4EF3-9CC7-E276973F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AB925-EEE0-4DC7-9CE3-CFF83741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2A3F7-ABB0-48CB-931D-D8F295E8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6E985-E849-40E4-ABF0-D14E67E6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E1EEF-04ED-4A3E-A1BD-778B114C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B35F5-ACD8-4F76-8F8B-DF4534656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D1C0B-0E62-42F7-8C66-D7B99DD21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00342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心理健康关爱生命活动总结报告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活动效果和反响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活动收获和反思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附录和附件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39" r="4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随着社会压力的增大，心理健康问题日益受到关注。为了提高公众对心理健康的重视，促进心理健康知识的普及，我们组织了这次心理健康关爱生命活动。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当前，很多人由于工作、生活等方面的压力，容易产生焦虑、抑郁等心理问题，这些问题如果得不到及时解决，会对个人的身心健康产生严重影响。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传播心理健康知识，帮助大家正确认识常见的心理问题，掌握应对心理压力的方法和技巧。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促进社区居民之间的交流与互动，增强社区的凝聚力和归属感。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提高公众对心理健康的重视程度，让大家了解心理健康对生活质量的影响。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XXXX年XX月XX日（周X）下午XX:XX-XX:XX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社区中心广场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关爱生命，拥抱阳光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提高大众对心理健康的关注，减少心理问题的困扰，促进个人和社会的和谐发展。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通过宣传、教育和活动，增强大众的心理健康意识，提高自我调节和应对压力的能力。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61" r="1876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利用社交媒体、网络平台等渠道，发布心理健康知识、案例和活动信息，扩大宣传覆盖面。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邀请心理健康专家、心理咨询师等，开展专题讲座、工作坊和小组讨论，提供专业指导和支持。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线下讲座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设置心理测试、放松训练、冥想等互动环节，让参与者亲身体验和了解心理健康的重要性。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组织志愿者团队深入社区，开展心理健康宣传活动，提供心理咨询服务，帮助有需要的人群。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社区参与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活动形式和安排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14" r="218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与主流媒体合作，发布活动新闻稿、专题报道等，提高活动的知名度和影响力。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利用微博、微信、抖音等社交媒体平台，发布活动海报、短视频和直播等内容，吸引更多人关注和参与。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与企事业单位、学校、社区等合作，共同推广活动，扩大覆盖面和参与度。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通过参与者口口相传、分享活动心得等方式，提高活动的知名度和美誉度。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8" r="32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12" r="177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本次心理健康关爱生命活动由某心理健康协会组织，负责活动的策划、宣传和执行。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活动现场有专业的心理咨询师、护士和志愿者，负责提供心理辅导、急救护理和协助工作。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工作人员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组织者和工作人员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本次活动共有500名参与者，包括学生、教师、家长和社区居民等。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参与者表示，他们希望通过此次活动提高心理健康意识，学习应对压力和困难的方法，以及增强自我认知和情感管理能力。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https://d.book118.com/035300342002011121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2024-09-23T18:18:58.875</cp:lastPrinted>
  <dcterms:created xsi:type="dcterms:W3CDTF">2024-09-23T10:18:58Z</dcterms:created>
  <dcterms:modified xsi:type="dcterms:W3CDTF">2024-09-23T10:19:01Z</dcterms:modified>
</cp:coreProperties>
</file>