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A5922-D0AD-4F3D-9C6E-0DEB7349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22053-C643-48F9-9285-66CF310E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DBE77-722B-4012-AE35-570EAD9A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F040F-1326-4FBB-AF06-4A016BE8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30731-0D6C-4B98-9A09-E6468107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006FB-7783-4B6B-A5FA-6CE1D8D6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34FF3-96A3-4C74-8BFA-3700FAA8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AB4C1-E294-4C31-98CC-9B91D742A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AB65F-8F03-4773-AF5E-194380F7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1299B-1D4A-4864-9A2D-70A0D7F3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5B549-71B3-45BC-AE74-52341299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130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高速公路抢险救援教学课件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高速公路抢险救援组织与指挥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高速公路抢险救援装备与设施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高速公路抢险救援人员培训与素质提升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高速公路抢险救援实战演练与评估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高速公路抢险救援是指在高速公路上发生交通事故、自然灾害等紧急情况时，由专业的救援队伍迅速赶赴现场，进行紧急处置和救援行动，以保障人民生命财产安全。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随着高速公路建设的快速发展，高速公路交通流量不断增加，交通事故和自然灾害等紧急情况也时有发生。因此，加强高速公路抢险救援工作，提高救援能力和水平，对于保障人民生命财产安全具有重要意义。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高速公路抢险救援是保障人民生命财产安全的重要措施之一。在紧急情况下，专业的救援队伍能够迅速赶赴现场，进行紧急处置和救援行动，最大限度地减少人员伤亡和财产损失。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高速公路是国民经济的重要组成部分，也是人们出行的主要通道之一。加强高速公路抢险救援工作，能够保障高速公路畅通无阻，维护社会稳定和经济发展。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高速公路抢险救援是一项复杂的系统工程，需要专业的救援队伍、先进的救援装备和科学的救援方法。通过加强高速公路抢险救援工作，能够提高应急救援能力，为应对各种紧急情况提供有力保障。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高速公路抢险救援的重要性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高速公路抢险救援工作取得了显著成效。各级政府和有关部门高度重视高速公路抢险救援工作，加大了投入力度，加强了队伍建设，提高了救援能力和水平。同时，我国还建立了完善的高速公路应急管理体系，形成了统一领导、分级负责、属地管理、社会参与的应急管理体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达国家在高速公路抢险救援方面具有较高的水平。他们建立了完善的应急救援体系，拥有专业的救援队伍和先进的救援装备。同时，他们还注重应急救援的科研和技术创新，不断推动应急救援技术的发展和进步。此外，国外发达国家还注重应急救援的国际合作与交流，共同应对全球性的紧急情况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国内外高速公路抢险救援现状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高速公路抢险救援组织与指挥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负责统一领导、指挥和协调高速公路抢险救援工作，制定抢险救援方案，下达抢险救援指令。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高速公路抢险救援指挥部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在高速公路抢险救援指挥部的领导下，负责现场的组织、指挥和协调工作，确保各项抢险救援措施得到有效实施。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包括专业抢险队伍、医疗救护队伍、消防救援队伍等，负责具体实施抢险救援任务，保障人民群众生命财产安全。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抢险救援队伍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指挥体系与流程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指挥体系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建立高速公路抢险救援指挥体系，明确各级指挥机构的职责和权限，形成统一领导、分级负责、属地管理的指挥体制。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指挥流程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制定高速公路抢险救援指挥流程，包括接警、响应、处置、评估等环节，确保指挥工作科学、高效、有序进行。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信息报告与发布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建立信息报告和发布制度，及时向上级指挥机构和相关部门报告险情和救援进展情况，同时向社会公众发布相关信息，保障公众知情权。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加强高速公路抢险救援相关部门之间的协同配合，形成工作合力，确保各项抢险救援措施得到有效实施。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整合高速公路抢险救援所需的各种资源，包括人力、物力、财力等，确保资源的高效利用和合理配置。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鼓励和支持社会力量参与高速公路抢险救援工作，加强与社会组织和志愿者的沟通协调，形成全社会共同参与的良好氛围。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协同作战与资源整合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高速公路抢险救援技术与方法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对事故现场进行全面勘查，评估潜在的危险因素，确保救援人员的安全。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交通管制与疏导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根据事故现场情况，合理设置交通标志和警示灯，疏导交通，确保救援通道畅通。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伤员情况评估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迅速了解伤员的伤情和数量，制定针对性的救援方案。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运用破拆工具和顶撑设备，对变形或损坏的车辆进行破拆和支撑，救出被困人员。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破拆与顶撑技术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危化品处置技术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针对危化品泄漏、燃烧等事故，采取专业的处置措施，防止事态扩大。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对伤员进行初步的医疗救护，如止血、包扎、心肺复苏等，稳定伤情等待专业医护人员到来。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抢险救援技术与方法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https://d.book118.com/035301300011011101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2024-09-09T06:14:17.591</cp:lastPrinted>
  <dcterms:created xsi:type="dcterms:W3CDTF">2024-09-08T22:14:17Z</dcterms:created>
  <dcterms:modified xsi:type="dcterms:W3CDTF">2024-09-08T22:14:19Z</dcterms:modified>
</cp:coreProperties>
</file>