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82B5B-1437-45E7-9449-00B00D0BA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D1EB3-1CA8-4187-AB23-C978C046B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F6756-32DA-43B3-85F7-6D88882E1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7A677-59B3-4827-9244-16B2D6B18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A6773A-0FE9-4620-82B4-27B4BFC5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2080F0-D131-452E-A3DE-A35365452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25560F-7A7D-458A-BE5B-E39F2DD6E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794ED-75FB-4FED-B860-17D709DD0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FDEC5-83B5-4914-9E06-AF37B4185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E8733-BC71-43BB-8FB4-334A828B2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6E8C5-0A13-41F9-B771-23C943A63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013443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新浪读书商业模式分析报告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新浪读书简介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新浪读书简介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定位为在线阅读平台，提供丰富的电子书资源。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目标是为用户提供便捷、舒适的阅读体验。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56" r="1955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广泛的用户群体，包括但不限于学生、教师、职场人士等。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用户主要集中在年轻人群体，他们注重阅读品质和文化修养。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与多家出版社和作者合作，提供丰富的电子书资源。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海量优质图书资源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基于用户阅读历史和偏好，为其推荐合适的书籍。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用户可以发表书评、参与话题讨论等，与其他读者互动交流。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社交阅读功能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583" r="4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新浪读书通过展示广告获取收入，包括品牌广告和定向广告。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广告收入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付费阅读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版权销售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活动收入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提供会员服务，会员可以享受无广告、免费试读、优先阅读等特权。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将部分作品的版权销售给其他媒体或平台，获取版权费用。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举办线上或线下读书活动，如签售会、研讨会等，通过活动门票、赞助等方式获取收入。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购买或制作电子书、有声书等内容的成本。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内容成本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维护和升级平台的成本，包括服务器、软件等费用。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包括人力成本、市场营销费用等。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因版权问题产生的法律纠纷和处理费用。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版权纠纷成本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广告+付费阅读结合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通过免费阅读吸引用户，通过广告和付费阅读实现盈利。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版权运营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通过版权销售和运营获取收益。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品牌合作与推广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与其他品牌或机构合作，共同推广优质内容，实现互利共赢。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数据分析与精准营销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通过数据分析，精准推送内容和服务，提高用户粘性和转化率。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分析不同类型的竞争对手，如直接竞争对手、间接竞争对手、替代品竞争对手和潜在竞争对手。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竞争对手实力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评估各竞争对手的市场份额、品牌知名度、创新能力、营销策略等实力指标。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关注竞争对手的战略调整、新产品发布、市场拓展等动态信息，以便及时调整自身策略。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404" b="13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市场机会与威胁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市场机会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分析市场发展趋势、消费需求变化、政策法规等，挖掘潜在的市场机会。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市场威胁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识别市场风险、经济波动、技术更新等可能对业务产生不利影响的因素。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机会与威胁应对策略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制定相应的策略以抓住市场机会并应对市场威胁。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https://d.book118.com/035301344302011101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2024-09-10T09:37:27.890</cp:lastPrinted>
  <dcterms:created xsi:type="dcterms:W3CDTF">2024-09-10T01:37:27Z</dcterms:created>
  <dcterms:modified xsi:type="dcterms:W3CDTF">2024-09-10T01:37:30Z</dcterms:modified>
</cp:coreProperties>
</file>