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FAA65-80EB-48D8-979D-5A0BD24E4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DCB763-9607-4CBA-B74F-5F68D25E3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482336-020A-4B9D-8637-523E117C3D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5D4105-737C-4044-BD1A-999DC7E3AF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B489BD-B603-4D98-AF14-396A1E37C6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57999A-5BE0-4F2F-A23E-A44B16EA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8E1AB1-2FD2-4033-BD9F-61E7FC3E7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825FC2-5062-4370-8602-156EA741C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CC7E1-03E2-4C83-8C8D-52F4633164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69FC3-A3DE-4314-9DFB-6B1005C62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6313D5-6970-4707-9570-34A4A0EE13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302201143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护理骨干竞聘PPT范文\n## 1.护理骨干竞聘背景及意义\n### 1.1护理骨干竞聘的背景分析\n### 1.2护理骨干竞聘的意义与价值\n### 1.3护理骨干竞聘的现状与趋势\n## 2.护理骨干竞聘的条件与要求\n### 2.1护理骨干竞聘的基本条件\n### 2.2护理骨干竞聘的技能要求\n### 2.3护理骨干竞聘的职业道德要求\n## 3.护理骨干竞聘的准备与策略\n### 3.1护理骨干竞聘前的准备工作\n### 3.2护理骨干竞聘的策略与技巧\n### 3.3护理骨干竞聘的现场表现与应对\n## 4.护理骨干竞聘的演讲与答辩\n### 4.1护理骨干竞聘的演讲技巧与要点\n### 4.2护理骨干竞聘的答辩技巧与要点\n### 4.3护理骨干竞聘的演讲与答辩案例分析\n## 5.护理骨干竞聘的成果与反思\n### 5.1护理骨干竞聘的成功案例与经验\n### 5.2护理骨干竞聘的失败案例与教训\n### 5.3护理骨干竞聘的反思与改进措施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护理骨干竞聘PPT范文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护理骨干竞聘背景及意义</a:t>
            </a:r>
            <a:endParaRPr/>
          </a:p>
        </p:txBody>
      </p:sp>
      <p:sp>
        <p:nvSpPr>
          <p:cNvPr id="13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4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75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76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7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医疗行业的发展与竞争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8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医疗技术的不断创新与进步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医疗行业的市场竞争日益激烈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医疗机构对护理人才的需求增加</a:t>
                </a:r>
                <a:endParaRPr/>
              </a:p>
            </p:txBody>
          </p:sp>
          <p:sp>
            <p:nvSpPr>
              <p:cNvPr id="179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0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护理团队的建设与优化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2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提高护理团队的整体素质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培养护理团队的骨干力量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优化护理团队的人才结构</a:t>
                </a:r>
                <a:endParaRPr/>
              </a:p>
            </p:txBody>
          </p:sp>
          <p:sp>
            <p:nvSpPr>
              <p:cNvPr id="183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4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18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个人职业发展的需求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护理人员对职业发展的渴望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提高个人在行业内的竞争力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实现个人价值和职业成就感</a:t>
                </a:r>
                <a:endParaRPr/>
              </a:p>
            </p:txBody>
          </p:sp>
          <p:sp>
            <p:nvSpPr>
              <p:cNvPr id="187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护理骨干竞聘的背景分析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护理骨干竞聘的意义与价值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192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19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提高护理团队的整体水平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选拔优秀的护理人才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促进护理团队内部的学习与交流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提高护理团队的服务质量与效率</a:t>
                </a:r>
                <a:endParaRPr/>
              </a:p>
            </p:txBody>
          </p:sp>
          <p:pic>
            <p:nvPicPr>
              <p:cNvPr id="19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197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19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培养护理行业的领军人物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为护理行业输送新鲜血液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培养具有创新精神和领导能力的护理人才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为护理行业的发展提供人才保障</a:t>
                </a:r>
                <a:endParaRPr/>
              </a:p>
            </p:txBody>
          </p:sp>
          <p:pic>
            <p:nvPicPr>
              <p:cNvPr id="20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02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0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实现个人职业发展与价值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为护理人员提供展示才华的平台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提高护理人员的职业满意度与忠诚度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增强护理行业的凝聚力和向心力</a:t>
                </a:r>
                <a:endParaRPr/>
              </a:p>
            </p:txBody>
          </p:sp>
          <p:pic>
            <p:nvPicPr>
              <p:cNvPr id="20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护理骨干竞聘的现状与趋势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护理骨干竞聘的现状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竞聘制度逐渐完善与规范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竞聘过程更加公平与公正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竞聘结果得到行业内的认可与重视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护理骨干竞聘的趋势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竞聘将更加重视个人的综合素质和能力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竞聘将更加注重团队协作与沟通能力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竞聘将更加注重个人的创新与领导力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护理骨干竞聘的条件与要求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5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6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7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具备良好的职业道德与品质</a:t>
                </a:r>
                <a:endParaRPr/>
              </a:p>
            </p:txBody>
          </p:sp>
          <p:sp>
            <p:nvSpPr>
              <p:cNvPr id="228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热爱护理事业，具有强烈的责任感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尊重病人，关爱同事，具有良好的团队协作精神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诚实守信，爱岗敬业，具有高度的职业操守</a:t>
                </a:r>
                <a:endParaRPr/>
              </a:p>
            </p:txBody>
          </p:sp>
        </p:grpSp>
        <p:grpSp>
          <p:nvGrpSpPr>
            <p:cNvPr id="229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0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具备扎实的护理专业知识与技能</a:t>
                </a:r>
                <a:endParaRPr/>
              </a:p>
            </p:txBody>
          </p:sp>
          <p:sp>
            <p:nvSpPr>
              <p:cNvPr id="23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掌握基本的护理理论知识和实践技能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熟悉护理相关的法律法规与政策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具备一定的临床护理经验和护理管理能力</a:t>
                </a:r>
                <a:endParaRPr/>
              </a:p>
            </p:txBody>
          </p:sp>
        </p:grpSp>
        <p:grpSp>
          <p:nvGrpSpPr>
            <p:cNvPr id="232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3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具备良好的身体与心理素质</a:t>
                </a:r>
                <a:endParaRPr/>
              </a:p>
            </p:txBody>
          </p:sp>
          <p:sp>
            <p:nvSpPr>
              <p:cNvPr id="234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具备健康的身体素质和良好的身体素质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具备较强的心理承受能力和应对压力的能力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具备乐观积极的人生态度和良好的情绪调节能力</a:t>
                </a:r>
                <a:endParaRPr/>
              </a:p>
            </p:txBody>
          </p: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护理骨干竞聘的基本条件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7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38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39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临床护理技能</a:t>
                </a:r>
                <a:endParaRPr/>
              </a:p>
            </p:txBody>
          </p:sp>
          <p:sp>
            <p:nvSpPr>
              <p:cNvPr id="240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掌握各种基本的护理操作技能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熟悉临床护理路径和护理规范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具备一定的临床护理经验和护理管理能力</a:t>
                </a:r>
                <a:endParaRPr/>
              </a:p>
            </p:txBody>
          </p:sp>
        </p:grpSp>
        <p:grpSp>
          <p:nvGrpSpPr>
            <p:cNvPr id="241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2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护理教育与培训能力</a:t>
                </a:r>
                <a:endParaRPr/>
              </a:p>
            </p:txBody>
          </p:sp>
          <p:sp>
            <p:nvSpPr>
              <p:cNvPr id="243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具备护理教育和培训的经验和能力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能够进行护理研究和学术交流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能够指导和培训护理团队成员</a:t>
                </a:r>
                <a:endParaRPr/>
              </a:p>
            </p:txBody>
          </p:sp>
        </p:grpSp>
        <p:grpSp>
          <p:nvGrpSpPr>
            <p:cNvPr id="244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5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人际沟通与团队协作能力</a:t>
                </a:r>
                <a:endParaRPr/>
              </a:p>
            </p:txBody>
          </p:sp>
          <p:sp>
            <p:nvSpPr>
              <p:cNvPr id="24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具备良好的人际沟通能力和关系管理能力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能够协调护理团队内部的人际关系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能够带领护理团队完成各项护理任务</a:t>
                </a:r>
                <a:endParaRPr/>
              </a:p>
            </p:txBody>
          </p:sp>
        </p:grpSp>
      </p:grpSp>
      <p:pic>
        <p:nvPicPr>
          <p:cNvPr id="247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4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护理骨干竞聘的技能要求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49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0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1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54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热爱护理事业，具有强烈的责任感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始终以病人的利益为重，全心全意为病人服务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具有高度的职业认同感和职业荣誉感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始终保持对护理工作的热情与投入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59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60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诚实守信，爱岗敬业，具有高度的职业操守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严格遵守护理行业的法律法规和职业道德规范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始终坚持护理工作的原则与标准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始终保持对护理工作的认真负责和敬业精神</a:t>
                </a:r>
                <a:endParaRPr/>
              </a:p>
            </p:txBody>
          </p:sp>
          <p:pic>
            <p:nvPicPr>
              <p:cNvPr id="263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4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65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尊重病人，关爱同事，具有良好的团队协作精神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尊重病人的隐私和权益，关爱病人的身心健康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关心同事的工作和生活，具有良好的团队精神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能够与同事保持良好的沟通和协作，共同完成护理任务</a:t>
                </a:r>
                <a:endParaRPr/>
              </a:p>
            </p:txBody>
          </p:sp>
          <p:pic>
            <p:nvPicPr>
              <p:cNvPr id="268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护理骨干竞聘的职业道德要求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护理骨干竞聘的准备与策略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深入了解竞聘政策与要求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仔细阅读竞聘公告和文件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了解竞聘的流程和环节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确保自己符合竞聘的基本条件和要求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准备竞聘所需的材料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准备好个人简历和竞聘演讲稿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准备相关的证书和证明材料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确保所有材料齐全、真实、有效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锻炼自己的竞聘技巧与能力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多参加护理培训和学术活动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提高自己的演讲和答辩能力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加强团队协作和人际沟通能力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护理骨干竞聘前的准备工作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https://d.book118.com/035302201143011110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护理骨干竞聘PPT范文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2024-09-15T17:59:02.527</cp:lastPrinted>
  <dcterms:created xsi:type="dcterms:W3CDTF">2024-09-15T09:59:02Z</dcterms:created>
  <dcterms:modified xsi:type="dcterms:W3CDTF">2024-09-15T09:59:04Z</dcterms:modified>
</cp:coreProperties>
</file>