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C09BC-0D30-453F-9D14-2C85085FA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ADF17-A7C4-4221-BA99-BBDA3D93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9C1CC-D44C-4257-BB9C-3D262DAA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967EB-93E5-4423-9AEA-B44EA164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1A2DD-878F-4267-BF81-E01134F3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C91DE-C208-4952-AEA2-A6D5E208E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F391E-F8AB-44DE-BDEE-4B715DC8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BE7F1-F5FC-428B-BC29-299469EE7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33378-074B-4135-B956-F841DB77B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BC0DA-7C2D-4C14-A0F9-8FDE5D18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C74F8-0DB8-4B44-87E4-F2011692C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022432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协同创新医防融合服务国家基本公卫项目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协同创新机制构建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医防融合服务内容拓展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资源整合与利用优化方案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监测评估与持续改进计划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国家基本公共卫生服务现状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覆盖面广泛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国家基本公共卫生服务项目已覆盖全国城乡居民，包括健康教育、预防接种、孕产妇和儿童健康管理等内容。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服务水平不断提升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随着医疗技术的不断进步和卫生资源的优化配置，国家基本公共卫生服务水平得到持续提升。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面对人口老龄化、慢性病增多等挑战，需要创新服务模式，提高服务效率和质量。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70" r="79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医防融合是指将医疗服务和预防保健有机结合，通过信息共享、资源整合、协同工作等方式，实现疾病预防、治疗和康复的全过程管理。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医防融合服务模式能够充分发挥医疗机构和预防保健机构的优势，提高服务效率和质量，降低医疗成本，提升居民健康水平。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医防融合服务模式及优势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优势显著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协同创新能够促进医疗机构、预防保健机构、科研机构等多方资源的整合，实现优势互补和资源共享。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推动资源整合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通过协同创新，可以加速新技术、新方法的研发和应用，提高医防融合服务的技术水平和创新能力。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917" r="209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协同创新有助于优化医防融合服务流程，提高服务效率和质量，提升居民满意度。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协同创新在医防融合中作用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本项目旨在通过协同创新推动医防融合服务模式的发展，提高国家基本公共卫生服务水平和效率，提升居民健康水平。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通过项目实施，预期能够形成一套具有推广价值的医防融合服务模式，培养一支具备协同创新能力的专业团队，发表一批高水平的研究成果，为国家基本公共卫生服务的发展提供有力支撑。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协同创新机制构建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跨部门协同合作机制设计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建立多部门协同合作的组织架构，明确各部门职责和分工。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制定协同合作的工作流程和规范，确保各部门之间的顺畅沟通。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设立协同合作的监督与评估机制，及时发现和解决问题。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建立统一的信息共享平台，实现各部门之间的数据互通。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推广使用信息化手段，提高信息共享的效率和准确性。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加强信息安全保障，确保共享信息的安全性和保密性。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信息共享与沟通平台搭建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制定人才培养计划，加强医防融合领域的人才队伍建设。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建立跨学科、跨领域的团队，促进不同专业之间的交流与合作。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鼓励团队成员之间的知识分享和经验交流，提高团队整体素质。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人才培养与团队建设策略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建立定期评估机制，对协同创新医防融合服务的效果进行评价。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针对评估结果，制定持续改进和优化方案。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鼓励创新思维和创新实践，推动医防融合服务的不断发展。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16" r="1931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持续改进与优化路径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医防融合服务内容拓展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将预防保健服务从重点人群逐步扩展到全人群，包括儿童、青少年、成人和老年人等各个阶段。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增加服务人群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在原有基础上增加健康检查、健康咨询、健康指导等服务项目，满足居民多元化、个性化的健康需求。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拓展服务内容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加强预防保健服务人员的培训和管理，提高服务水平和质量，确保居民获得优质、便捷的服务体验。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预防保健服务覆盖范围扩大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对慢性病管理策略的实施效果进行定期评估，总结经验教训，不断完善和优化管理策略。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制定慢性病管理计划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针对不同慢性病种类和患者情况，制定个性化的管理计划，包括药物治疗、非药物治疗、生活方式干预等。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加强患者随访管理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通过建立健康档案、定期随访等方式，及时掌握患者病情变化和治疗效果，调整管理方案。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慢性病管理策略及实施效果评估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加强监测预警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建立健全传染病监测预警体系，及时发现和报告传染病疫情，为防控工作提供科学依据。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提高应急处置能力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加强应急处置队伍建设，完善应急预案和处置流程，提高快速反应和有效处置能力。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推广疫苗接种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积极推广疫苗接种工作，提高人群免疫水平，降低传染病发病率和传播风险。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传染病防控能力提升举措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https://d.book118.com/035302243212011120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2024-09-23T03:07:24.239</cp:lastPrinted>
  <dcterms:created xsi:type="dcterms:W3CDTF">2024-09-22T19:07:24Z</dcterms:created>
  <dcterms:modified xsi:type="dcterms:W3CDTF">2024-09-22T19:07:26Z</dcterms:modified>
</cp:coreProperties>
</file>