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8CD1F-0266-46C3-BF8D-EE252501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E7811-EDD5-4FBE-BB76-C3C2CCE5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7FDE0-D34D-47E0-BE88-025C935D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D6867-8BF9-43A2-A579-6392B2819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1607DF-B4EA-4040-BDEB-DFDCD9DD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3A0F4-E62E-4A6F-8C80-02C336DA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ABAFB-2596-40DF-8035-790EFD87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52AC4-FA3D-4835-9B10-0477141E4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E10D6-F5D7-4E5A-957E-A80D9F042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E4ED6-D0AA-4312-B8B6-59A5A0D92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B7E1D-7EFF-4F9D-8B94-4A7428631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400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石油石化行业复工应急预案与处置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石油石化行业复工安全监管与检查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石油石化行业属于高危行业，复工安全培训能够增强员工安全意识，提高员工应对危险的能力，从而保障员工生命安全。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通过复工安全培训，员工能够掌握正确的操作方法和安全规程，减少事故发生的可能性，确保生产顺利进行。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确保生产顺利进行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安全事故不仅会给企业带来直接的经济损失，还会影响企业的声誉和形象。加强复工安全培训有助于减少安全事故的发生，维护企业的声誉和利益。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维护企业声誉和利益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国家制定了一系列关于石油石化行业安全生产的法律法规，如《安全生产法》、《危险化学品安全管理条例》等，企业必须严格遵守。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石油石化行业制定了相应的安全标准和规范，如《石油化工企业设计防火规范》、《石油天然气工程设计防火规范》等，企业应按照这些标准和规范进行生产和操作。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企业内部规章制度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企业应根据自身情况制定内部的安全生产规章制度和操作规程，员工必须遵守这些规章制度和操作规程。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复工安全责任与义务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企业应建立健全安全生产责任制，明确各级管理人员和操作人员的安全职责，确保安全生产工作的有效实施。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员工个人责任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员工应自觉遵守安全生产规章制度和操作规程，正确使用安全防护用品，积极参与安全培训和应急演练，提高自身安全素质。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政府相关部门应加强对石油石化行业的安全监管，定期开展安全检查和评估，督促企业落实安全生产主体责任。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安全防护设施检查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检查各类安全防护设施，如防火墙、防爆门、安全阀、呼吸阀等是否完好有效，确保在紧急情况下能够发挥作用。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对电气设备进行安全检查，包括电缆、开关、照明等，确保电气设备符合安全标准，防止因电气故障引发火灾或爆炸事故。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设备设施完整性检查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对石油石化装置、管道、阀门、仪表等设备进行全面检查，确保设备处于良好状态，无损坏或老化现象。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对石油石化生产工艺流程进行全面梳理，识别潜在的安全风险点，制定相应的防范措施。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对生产过程中涉及的危险源进行辨识和评估，确定危险源的性质、危害程度和可能影响的范围，为制定风险控制措施提供依据。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708" b="8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审查各岗位的安全操作规程，确保规程内容齐全、准确，符合实际生产情况，提高员工的安全操作意识。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安全操作规程审查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生产工艺安全评估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安全操作技能考核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对员工进行安全操作技能考核，确保员工熟练掌握本岗位的安全操作技能，减少因操作不当引发的事故风险。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加强员工安全意识培训，提高员工对安全生产的认识和重视程度，增强员工的安全责任感和自我保护意识。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定期组织员工进行应急预案演练，提高员工在紧急情况下的应急处置能力，确保在事故发生时能够迅速、有效地进行应对。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58" r="15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人员操作安全评估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石油石化行业复工安全措施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25" r="2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在复工前对石油石化设备设施进行全面检查，确保设备设施处于良好状态，消除潜在的安全隐患。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设备设施全面检查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根据设备设施的使用情况和检查结果，制定相应的维护保养计划，确保设备设施在复工后能够正常运行。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针对可能出现的设备故障，制定紧急维修措施，确保在发生故障时能够迅速恢复生产。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紧急维修措施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危险源监控与预警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建立危险源监控与预警系统，实时监测生产过程中的危险源，及时发现并处理潜在的安全问题。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对石油石化生产工艺流程进行全面梳理，识别潜在的安全风险点，并制定相应的控制措施。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根据生产工艺流程和安全风险点，制定相应的安全操作规程，确保员工在操作过程中能够遵守安全规范。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生产工艺安全控制与管理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https://d.book118.com/035304002023011101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2024-09-09T09:17:40.737</cp:lastPrinted>
  <dcterms:created xsi:type="dcterms:W3CDTF">2024-09-09T01:17:40Z</dcterms:created>
  <dcterms:modified xsi:type="dcterms:W3CDTF">2024-09-09T01:17:43Z</dcterms:modified>
</cp:coreProperties>
</file>