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C324F-8B38-4624-900B-C7AF44A23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74FE9-3EFA-4072-923C-D51102232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80952-6E2C-4317-904D-C0038ECA9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278A3-6BE9-4904-83E2-03F0C6063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8F2C26-319E-4F5D-A4EB-BD4E985A0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5527D4-2851-43FE-9AF1-844DDDFFC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A9E66-44D9-4A20-A61D-2B75739D3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E47F2-514C-4E85-9FE0-5940594F1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F8C83-37F5-46EC-9171-0D74D35E5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3F623-0D0D-45D7-8F98-F3029D64F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ADF6A-1986-424D-A23A-C9314C430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101001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血液净化手册护理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血液净化过程中的护理要点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血液净化设备的使用与维护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血液净化患者的健康教育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血液净化是指通过特定的技术和设备，清除血液中的有害物质、多余水分和代谢废物，以维持内环境稳态的过程。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血液净化的主要目的是治疗各种与血液相关的疾病，如尿毒症、中毒、严重感染等，以及调节体内水分和电解质平衡，改善患者的生活质量。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血液净化的定义和目的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750" b="1275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血液净化的类型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利用透析或滤过技术，清除血液中的代谢废物和多余水分。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通过置换血浆中的致病因子，治疗免疫相关疾病。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利用抗原-抗体反应原理，清除血液中的致病因子。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通过灌流器吸附血液中的有害物质和毒素。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人工肾脏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血浆置换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免疫吸附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血液灌流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透析时，溶质通过半透膜从高浓度一侧向低浓度一侧转运的过程。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22" r="1472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在压力作用下，水分和其他小分子溶质通过半透膜的流动。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半透膜表面吸附某些药物或毒物，将其从血液中清除。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血液净化原理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血液净化护理操作流程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了解患者病情、病史、过敏史等，评估患者是否适合进行血液净化治疗。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根据治疗需要，准备血液净化设备、管路、置换液、抗凝剂等物品，确保设备完好、管路连接正确。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准备物品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协助患者进行必要的身体准备，如排尿、排便等，确保患者舒适。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36" b="1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003" b="290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操作阶段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建立血管通路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根据治疗需要，为患者建立合适的血管通路，如深静脉置管或动静脉瘘等。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开始血液净化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将血液净化设备与血管通路连接，启动治疗程序，开始血液净化过程。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监测治疗过程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在治疗过程中，密切监测患者的生命体征、病情变化以及血液净化设备的运行情况，确保治疗安全有效。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当血液净化治疗达到预定时间或达到预期效果时，结束治疗。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将血液净化设备与血管通路分离，撤离管路。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撤离管路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整理并清洁所使用的物品，为下一次治疗做好准备。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整理物品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结束阶段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血液净化过程中的护理要点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https://d.book118.com/035310100132011121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2024-09-24T11:44:25.632</cp:lastPrinted>
  <dcterms:created xsi:type="dcterms:W3CDTF">2024-09-24T03:44:25Z</dcterms:created>
  <dcterms:modified xsi:type="dcterms:W3CDTF">2024-09-24T03:44:27Z</dcterms:modified>
</cp:coreProperties>
</file>