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53F24-2810-4025-958A-04F65B32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22126-408B-453A-8307-710566E81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AD088-9F89-410C-87CE-C9F51BE4F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A0153-694C-46DA-BA2E-E5302D46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4471AC-6500-449D-A3B3-926BFF48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010DB-BF08-4EBC-BF4C-704C3138D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69652-FDB8-470A-8F98-8FEB86A91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6EF93-4F71-43DB-B69B-15C26C48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18CD6-7EE1-46DB-9143-20FC03DB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29C2A-ACFC-4CAD-93EB-F760AE24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0FE7C-F033-41F7-A563-3C0E790F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749975" y="1385888"/>
            <a:ext cx="1346200" cy="1346200"/>
          </a:xfrm>
          <a:custGeom>
            <a:rect l="l" t="t" r="r" b="b"/>
            <a:pathLst>
              <a:path w="1346200" h="1346200">
                <a:moveTo>
                  <a:pt x="1064038" y="213374"/>
                </a:moveTo>
                <a:lnTo>
                  <a:pt x="1346029" y="213374"/>
                </a:lnTo>
                <a:lnTo>
                  <a:pt x="1346029" y="1206"/>
                </a:lnTo>
                <a:lnTo>
                  <a:pt x="684974" y="1206"/>
                </a:lnTo>
                <a:lnTo>
                  <a:pt x="681009" y="34"/>
                </a:lnTo>
                <a:lnTo>
                  <a:pt x="677014" y="0"/>
                </a:lnTo>
                <a:lnTo>
                  <a:pt x="673015" y="0"/>
                </a:lnTo>
                <a:lnTo>
                  <a:pt x="624950" y="1689"/>
                </a:lnTo>
                <a:lnTo>
                  <a:pt x="577799" y="6683"/>
                </a:lnTo>
                <a:lnTo>
                  <a:pt x="531673" y="14866"/>
                </a:lnTo>
                <a:lnTo>
                  <a:pt x="486686" y="26125"/>
                </a:lnTo>
                <a:lnTo>
                  <a:pt x="442954" y="40347"/>
                </a:lnTo>
                <a:lnTo>
                  <a:pt x="400590" y="57416"/>
                </a:lnTo>
                <a:lnTo>
                  <a:pt x="359707" y="77220"/>
                </a:lnTo>
                <a:lnTo>
                  <a:pt x="320419" y="99644"/>
                </a:lnTo>
                <a:lnTo>
                  <a:pt x="282841" y="124575"/>
                </a:lnTo>
                <a:lnTo>
                  <a:pt x="247086" y="151899"/>
                </a:lnTo>
                <a:lnTo>
                  <a:pt x="213268" y="181501"/>
                </a:lnTo>
                <a:lnTo>
                  <a:pt x="182220" y="212549"/>
                </a:lnTo>
                <a:lnTo>
                  <a:pt x="1055856" y="212549"/>
                </a:lnTo>
                <a:lnTo>
                  <a:pt x="1061325" y="212573"/>
                </a:lnTo>
                <a:lnTo>
                  <a:pt x="1064038" y="213374"/>
                </a:lnTo>
                <a:close/>
              </a:path>
              <a:path w="1346200" h="1346200">
                <a:moveTo>
                  <a:pt x="699361" y="213374"/>
                </a:moveTo>
                <a:lnTo>
                  <a:pt x="1047672" y="213374"/>
                </a:lnTo>
                <a:lnTo>
                  <a:pt x="1055856" y="212549"/>
                </a:lnTo>
                <a:lnTo>
                  <a:pt x="691179" y="212549"/>
                </a:lnTo>
                <a:lnTo>
                  <a:pt x="696648" y="212573"/>
                </a:lnTo>
                <a:lnTo>
                  <a:pt x="699361" y="213374"/>
                </a:lnTo>
                <a:close/>
              </a:path>
              <a:path w="1346200" h="1346200">
                <a:moveTo>
                  <a:pt x="676724" y="1346030"/>
                </a:moveTo>
                <a:lnTo>
                  <a:pt x="1346029" y="1346030"/>
                </a:lnTo>
                <a:lnTo>
                  <a:pt x="1346029" y="1133481"/>
                </a:lnTo>
                <a:lnTo>
                  <a:pt x="691179" y="1133481"/>
                </a:lnTo>
                <a:lnTo>
                  <a:pt x="644099" y="1131103"/>
                </a:lnTo>
                <a:lnTo>
                  <a:pt x="598379" y="1124126"/>
                </a:lnTo>
                <a:lnTo>
                  <a:pt x="554250" y="1112779"/>
                </a:lnTo>
                <a:lnTo>
                  <a:pt x="511945" y="1097295"/>
                </a:lnTo>
                <a:lnTo>
                  <a:pt x="471694" y="1077905"/>
                </a:lnTo>
                <a:lnTo>
                  <a:pt x="433728" y="1054840"/>
                </a:lnTo>
                <a:lnTo>
                  <a:pt x="398280" y="1028333"/>
                </a:lnTo>
                <a:lnTo>
                  <a:pt x="365581" y="998613"/>
                </a:lnTo>
                <a:lnTo>
                  <a:pt x="335861" y="965914"/>
                </a:lnTo>
                <a:lnTo>
                  <a:pt x="309354" y="930466"/>
                </a:lnTo>
                <a:lnTo>
                  <a:pt x="286289" y="892500"/>
                </a:lnTo>
                <a:lnTo>
                  <a:pt x="266899" y="852249"/>
                </a:lnTo>
                <a:lnTo>
                  <a:pt x="251415" y="809943"/>
                </a:lnTo>
                <a:lnTo>
                  <a:pt x="240069" y="765815"/>
                </a:lnTo>
                <a:lnTo>
                  <a:pt x="233091" y="720095"/>
                </a:lnTo>
                <a:lnTo>
                  <a:pt x="230714" y="673015"/>
                </a:lnTo>
                <a:lnTo>
                  <a:pt x="233091" y="625935"/>
                </a:lnTo>
                <a:lnTo>
                  <a:pt x="240069" y="580214"/>
                </a:lnTo>
                <a:lnTo>
                  <a:pt x="251415" y="536086"/>
                </a:lnTo>
                <a:lnTo>
                  <a:pt x="266899" y="493780"/>
                </a:lnTo>
                <a:lnTo>
                  <a:pt x="286289" y="453529"/>
                </a:lnTo>
                <a:lnTo>
                  <a:pt x="309354" y="415563"/>
                </a:lnTo>
                <a:lnTo>
                  <a:pt x="335861" y="380115"/>
                </a:lnTo>
                <a:lnTo>
                  <a:pt x="365581" y="347416"/>
                </a:lnTo>
                <a:lnTo>
                  <a:pt x="398280" y="317696"/>
                </a:lnTo>
                <a:lnTo>
                  <a:pt x="433728" y="291189"/>
                </a:lnTo>
                <a:lnTo>
                  <a:pt x="471694" y="268124"/>
                </a:lnTo>
                <a:lnTo>
                  <a:pt x="511945" y="248734"/>
                </a:lnTo>
                <a:lnTo>
                  <a:pt x="554250" y="233250"/>
                </a:lnTo>
                <a:lnTo>
                  <a:pt x="598379" y="221904"/>
                </a:lnTo>
                <a:lnTo>
                  <a:pt x="644099" y="214926"/>
                </a:lnTo>
                <a:lnTo>
                  <a:pt x="691179" y="212549"/>
                </a:lnTo>
                <a:lnTo>
                  <a:pt x="182220" y="212549"/>
                </a:lnTo>
                <a:lnTo>
                  <a:pt x="151899" y="247086"/>
                </a:lnTo>
                <a:lnTo>
                  <a:pt x="124575" y="282841"/>
                </a:lnTo>
                <a:lnTo>
                  <a:pt x="99644" y="320419"/>
                </a:lnTo>
                <a:lnTo>
                  <a:pt x="77220" y="359707"/>
                </a:lnTo>
                <a:lnTo>
                  <a:pt x="57416" y="400590"/>
                </a:lnTo>
                <a:lnTo>
                  <a:pt x="40347" y="442954"/>
                </a:lnTo>
                <a:lnTo>
                  <a:pt x="26125" y="486686"/>
                </a:lnTo>
                <a:lnTo>
                  <a:pt x="14866" y="531673"/>
                </a:lnTo>
                <a:lnTo>
                  <a:pt x="6683" y="577799"/>
                </a:lnTo>
                <a:lnTo>
                  <a:pt x="1689" y="624950"/>
                </a:lnTo>
                <a:lnTo>
                  <a:pt x="0" y="673015"/>
                </a:lnTo>
                <a:lnTo>
                  <a:pt x="1689" y="721079"/>
                </a:lnTo>
                <a:lnTo>
                  <a:pt x="6683" y="768231"/>
                </a:lnTo>
                <a:lnTo>
                  <a:pt x="14866" y="814357"/>
                </a:lnTo>
                <a:lnTo>
                  <a:pt x="26125" y="859343"/>
                </a:lnTo>
                <a:lnTo>
                  <a:pt x="40347" y="903075"/>
                </a:lnTo>
                <a:lnTo>
                  <a:pt x="57416" y="945440"/>
                </a:lnTo>
                <a:lnTo>
                  <a:pt x="77220" y="986323"/>
                </a:lnTo>
                <a:lnTo>
                  <a:pt x="99644" y="1025610"/>
                </a:lnTo>
                <a:lnTo>
                  <a:pt x="124575" y="1063188"/>
                </a:lnTo>
                <a:lnTo>
                  <a:pt x="151899" y="1098943"/>
                </a:lnTo>
                <a:lnTo>
                  <a:pt x="181501" y="1132761"/>
                </a:lnTo>
                <a:lnTo>
                  <a:pt x="213268" y="1164528"/>
                </a:lnTo>
                <a:lnTo>
                  <a:pt x="247086" y="1194131"/>
                </a:lnTo>
                <a:lnTo>
                  <a:pt x="282841" y="1221454"/>
                </a:lnTo>
                <a:lnTo>
                  <a:pt x="320419" y="1246385"/>
                </a:lnTo>
                <a:lnTo>
                  <a:pt x="359707" y="1268809"/>
                </a:lnTo>
                <a:lnTo>
                  <a:pt x="400590" y="1288613"/>
                </a:lnTo>
                <a:lnTo>
                  <a:pt x="442954" y="1305682"/>
                </a:lnTo>
                <a:lnTo>
                  <a:pt x="486686" y="1319904"/>
                </a:lnTo>
                <a:lnTo>
                  <a:pt x="531673" y="1331163"/>
                </a:lnTo>
                <a:lnTo>
                  <a:pt x="577799" y="1339346"/>
                </a:lnTo>
                <a:lnTo>
                  <a:pt x="624950" y="1344340"/>
                </a:lnTo>
                <a:lnTo>
                  <a:pt x="662377" y="1345656"/>
                </a:lnTo>
                <a:lnTo>
                  <a:pt x="676724" y="1345656"/>
                </a:lnTo>
                <a:lnTo>
                  <a:pt x="676724" y="1346030"/>
                </a:lnTo>
                <a:close/>
              </a:path>
              <a:path w="1346200" h="1346200">
                <a:moveTo>
                  <a:pt x="691179" y="1133481"/>
                </a:moveTo>
                <a:lnTo>
                  <a:pt x="693716" y="1133481"/>
                </a:lnTo>
                <a:lnTo>
                  <a:pt x="693716" y="1133225"/>
                </a:lnTo>
                <a:lnTo>
                  <a:pt x="691179" y="1133481"/>
                </a:lnTo>
                <a:close/>
              </a:path>
              <a:path w="1346200" h="1346200">
                <a:moveTo>
                  <a:pt x="673015" y="1346030"/>
                </a:moveTo>
                <a:lnTo>
                  <a:pt x="676724" y="1345656"/>
                </a:lnTo>
                <a:lnTo>
                  <a:pt x="662377" y="1345656"/>
                </a:lnTo>
                <a:lnTo>
                  <a:pt x="673015" y="134603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096005" y="2522220"/>
            <a:ext cx="1346200" cy="1346200"/>
          </a:xfrm>
          <a:custGeom>
            <a:rect l="l" t="t" r="r" b="b"/>
            <a:pathLst>
              <a:path w="1346200" h="1346200">
                <a:moveTo>
                  <a:pt x="281990" y="213373"/>
                </a:moveTo>
                <a:lnTo>
                  <a:pt x="0" y="213373"/>
                </a:lnTo>
                <a:lnTo>
                  <a:pt x="0" y="1205"/>
                </a:lnTo>
                <a:lnTo>
                  <a:pt x="661054" y="1205"/>
                </a:lnTo>
                <a:lnTo>
                  <a:pt x="665021" y="33"/>
                </a:lnTo>
                <a:lnTo>
                  <a:pt x="669014" y="0"/>
                </a:lnTo>
                <a:lnTo>
                  <a:pt x="673015" y="0"/>
                </a:lnTo>
                <a:lnTo>
                  <a:pt x="721079" y="1689"/>
                </a:lnTo>
                <a:lnTo>
                  <a:pt x="768231" y="6683"/>
                </a:lnTo>
                <a:lnTo>
                  <a:pt x="814357" y="14866"/>
                </a:lnTo>
                <a:lnTo>
                  <a:pt x="859343" y="26125"/>
                </a:lnTo>
                <a:lnTo>
                  <a:pt x="903075" y="40347"/>
                </a:lnTo>
                <a:lnTo>
                  <a:pt x="945439" y="57416"/>
                </a:lnTo>
                <a:lnTo>
                  <a:pt x="986322" y="77220"/>
                </a:lnTo>
                <a:lnTo>
                  <a:pt x="1025610" y="99644"/>
                </a:lnTo>
                <a:lnTo>
                  <a:pt x="1063188" y="124575"/>
                </a:lnTo>
                <a:lnTo>
                  <a:pt x="1098943" y="151898"/>
                </a:lnTo>
                <a:lnTo>
                  <a:pt x="1132761" y="181501"/>
                </a:lnTo>
                <a:lnTo>
                  <a:pt x="1163809" y="212548"/>
                </a:lnTo>
                <a:lnTo>
                  <a:pt x="290174" y="212548"/>
                </a:lnTo>
                <a:lnTo>
                  <a:pt x="284703" y="212572"/>
                </a:lnTo>
                <a:lnTo>
                  <a:pt x="281990" y="213373"/>
                </a:lnTo>
                <a:close/>
              </a:path>
              <a:path w="1346200" h="1346200">
                <a:moveTo>
                  <a:pt x="646667" y="213373"/>
                </a:moveTo>
                <a:lnTo>
                  <a:pt x="298356" y="213373"/>
                </a:lnTo>
                <a:lnTo>
                  <a:pt x="290174" y="212548"/>
                </a:lnTo>
                <a:lnTo>
                  <a:pt x="654851" y="212548"/>
                </a:lnTo>
                <a:lnTo>
                  <a:pt x="649380" y="212572"/>
                </a:lnTo>
                <a:lnTo>
                  <a:pt x="646667" y="213373"/>
                </a:lnTo>
                <a:close/>
              </a:path>
              <a:path w="1346200" h="1346200">
                <a:moveTo>
                  <a:pt x="669306" y="1346029"/>
                </a:moveTo>
                <a:lnTo>
                  <a:pt x="0" y="1346029"/>
                </a:lnTo>
                <a:lnTo>
                  <a:pt x="0" y="1133480"/>
                </a:lnTo>
                <a:lnTo>
                  <a:pt x="654851" y="1133480"/>
                </a:lnTo>
                <a:lnTo>
                  <a:pt x="701930" y="1131103"/>
                </a:lnTo>
                <a:lnTo>
                  <a:pt x="747650" y="1124125"/>
                </a:lnTo>
                <a:lnTo>
                  <a:pt x="791779" y="1112779"/>
                </a:lnTo>
                <a:lnTo>
                  <a:pt x="834084" y="1097295"/>
                </a:lnTo>
                <a:lnTo>
                  <a:pt x="874336" y="1077905"/>
                </a:lnTo>
                <a:lnTo>
                  <a:pt x="912301" y="1054840"/>
                </a:lnTo>
                <a:lnTo>
                  <a:pt x="947749" y="1028333"/>
                </a:lnTo>
                <a:lnTo>
                  <a:pt x="980448" y="998613"/>
                </a:lnTo>
                <a:lnTo>
                  <a:pt x="1010168" y="965914"/>
                </a:lnTo>
                <a:lnTo>
                  <a:pt x="1036675" y="930466"/>
                </a:lnTo>
                <a:lnTo>
                  <a:pt x="1059740" y="892500"/>
                </a:lnTo>
                <a:lnTo>
                  <a:pt x="1079130" y="852249"/>
                </a:lnTo>
                <a:lnTo>
                  <a:pt x="1094614" y="809943"/>
                </a:lnTo>
                <a:lnTo>
                  <a:pt x="1105961" y="765815"/>
                </a:lnTo>
                <a:lnTo>
                  <a:pt x="1112938" y="720095"/>
                </a:lnTo>
                <a:lnTo>
                  <a:pt x="1115316" y="673014"/>
                </a:lnTo>
                <a:lnTo>
                  <a:pt x="1112938" y="625934"/>
                </a:lnTo>
                <a:lnTo>
                  <a:pt x="1105961" y="580214"/>
                </a:lnTo>
                <a:lnTo>
                  <a:pt x="1094614" y="536086"/>
                </a:lnTo>
                <a:lnTo>
                  <a:pt x="1079130" y="493780"/>
                </a:lnTo>
                <a:lnTo>
                  <a:pt x="1059740" y="453529"/>
                </a:lnTo>
                <a:lnTo>
                  <a:pt x="1036675" y="415563"/>
                </a:lnTo>
                <a:lnTo>
                  <a:pt x="1010168" y="380115"/>
                </a:lnTo>
                <a:lnTo>
                  <a:pt x="980448" y="347415"/>
                </a:lnTo>
                <a:lnTo>
                  <a:pt x="947749" y="317696"/>
                </a:lnTo>
                <a:lnTo>
                  <a:pt x="912301" y="291189"/>
                </a:lnTo>
                <a:lnTo>
                  <a:pt x="874336" y="268124"/>
                </a:lnTo>
                <a:lnTo>
                  <a:pt x="834084" y="248734"/>
                </a:lnTo>
                <a:lnTo>
                  <a:pt x="791779" y="233250"/>
                </a:lnTo>
                <a:lnTo>
                  <a:pt x="747650" y="221903"/>
                </a:lnTo>
                <a:lnTo>
                  <a:pt x="701930" y="214926"/>
                </a:lnTo>
                <a:lnTo>
                  <a:pt x="654851" y="212548"/>
                </a:lnTo>
                <a:lnTo>
                  <a:pt x="1163809" y="212548"/>
                </a:lnTo>
                <a:lnTo>
                  <a:pt x="1194130" y="247085"/>
                </a:lnTo>
                <a:lnTo>
                  <a:pt x="1221454" y="282841"/>
                </a:lnTo>
                <a:lnTo>
                  <a:pt x="1246384" y="320419"/>
                </a:lnTo>
                <a:lnTo>
                  <a:pt x="1268809" y="359706"/>
                </a:lnTo>
                <a:lnTo>
                  <a:pt x="1288612" y="400589"/>
                </a:lnTo>
                <a:lnTo>
                  <a:pt x="1305682" y="442954"/>
                </a:lnTo>
                <a:lnTo>
                  <a:pt x="1319903" y="486686"/>
                </a:lnTo>
                <a:lnTo>
                  <a:pt x="1331163" y="531672"/>
                </a:lnTo>
                <a:lnTo>
                  <a:pt x="1339346" y="577798"/>
                </a:lnTo>
                <a:lnTo>
                  <a:pt x="1344340" y="624950"/>
                </a:lnTo>
                <a:lnTo>
                  <a:pt x="1346029" y="673014"/>
                </a:lnTo>
                <a:lnTo>
                  <a:pt x="1344340" y="721079"/>
                </a:lnTo>
                <a:lnTo>
                  <a:pt x="1339346" y="768230"/>
                </a:lnTo>
                <a:lnTo>
                  <a:pt x="1331163" y="814356"/>
                </a:lnTo>
                <a:lnTo>
                  <a:pt x="1319903" y="859342"/>
                </a:lnTo>
                <a:lnTo>
                  <a:pt x="1305682" y="903075"/>
                </a:lnTo>
                <a:lnTo>
                  <a:pt x="1288612" y="945439"/>
                </a:lnTo>
                <a:lnTo>
                  <a:pt x="1268809" y="986322"/>
                </a:lnTo>
                <a:lnTo>
                  <a:pt x="1246384" y="1025610"/>
                </a:lnTo>
                <a:lnTo>
                  <a:pt x="1221454" y="1063188"/>
                </a:lnTo>
                <a:lnTo>
                  <a:pt x="1194130" y="1098943"/>
                </a:lnTo>
                <a:lnTo>
                  <a:pt x="1164528" y="1132761"/>
                </a:lnTo>
                <a:lnTo>
                  <a:pt x="1132761" y="1164528"/>
                </a:lnTo>
                <a:lnTo>
                  <a:pt x="1098943" y="1194130"/>
                </a:lnTo>
                <a:lnTo>
                  <a:pt x="1063188" y="1221454"/>
                </a:lnTo>
                <a:lnTo>
                  <a:pt x="1025610" y="1246384"/>
                </a:lnTo>
                <a:lnTo>
                  <a:pt x="986322" y="1268809"/>
                </a:lnTo>
                <a:lnTo>
                  <a:pt x="945439" y="1288612"/>
                </a:lnTo>
                <a:lnTo>
                  <a:pt x="903075" y="1305682"/>
                </a:lnTo>
                <a:lnTo>
                  <a:pt x="859343" y="1319903"/>
                </a:lnTo>
                <a:lnTo>
                  <a:pt x="814357" y="1331163"/>
                </a:lnTo>
                <a:lnTo>
                  <a:pt x="768231" y="1339346"/>
                </a:lnTo>
                <a:lnTo>
                  <a:pt x="721079" y="1344340"/>
                </a:lnTo>
                <a:lnTo>
                  <a:pt x="683653" y="1345655"/>
                </a:lnTo>
                <a:lnTo>
                  <a:pt x="669306" y="1345655"/>
                </a:lnTo>
                <a:lnTo>
                  <a:pt x="669306" y="1346029"/>
                </a:lnTo>
                <a:close/>
              </a:path>
              <a:path w="1346200" h="1346200">
                <a:moveTo>
                  <a:pt x="654851" y="1133480"/>
                </a:moveTo>
                <a:lnTo>
                  <a:pt x="652313" y="1133480"/>
                </a:lnTo>
                <a:lnTo>
                  <a:pt x="652313" y="1133225"/>
                </a:lnTo>
                <a:lnTo>
                  <a:pt x="654851" y="1133480"/>
                </a:lnTo>
                <a:close/>
              </a:path>
              <a:path w="1346200" h="1346200">
                <a:moveTo>
                  <a:pt x="673015" y="1346029"/>
                </a:moveTo>
                <a:lnTo>
                  <a:pt x="669306" y="1345655"/>
                </a:lnTo>
                <a:lnTo>
                  <a:pt x="683653" y="1345655"/>
                </a:lnTo>
                <a:lnTo>
                  <a:pt x="673015" y="1346029"/>
                </a:lnTo>
                <a:close/>
              </a:path>
            </a:pathLst>
          </a:custGeom>
          <a:solidFill>
            <a:srgbClr val="2947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4749975" y="3648264"/>
            <a:ext cx="1346200" cy="1346200"/>
          </a:xfrm>
          <a:custGeom>
            <a:rect l="l" t="t" r="r" b="b"/>
            <a:pathLst>
              <a:path w="1346200" h="1346200">
                <a:moveTo>
                  <a:pt x="1064038" y="213374"/>
                </a:moveTo>
                <a:lnTo>
                  <a:pt x="1346029" y="213374"/>
                </a:lnTo>
                <a:lnTo>
                  <a:pt x="1346029" y="1206"/>
                </a:lnTo>
                <a:lnTo>
                  <a:pt x="684974" y="1206"/>
                </a:lnTo>
                <a:lnTo>
                  <a:pt x="681009" y="34"/>
                </a:lnTo>
                <a:lnTo>
                  <a:pt x="677014" y="0"/>
                </a:lnTo>
                <a:lnTo>
                  <a:pt x="673015" y="0"/>
                </a:lnTo>
                <a:lnTo>
                  <a:pt x="624950" y="1689"/>
                </a:lnTo>
                <a:lnTo>
                  <a:pt x="577799" y="6683"/>
                </a:lnTo>
                <a:lnTo>
                  <a:pt x="531673" y="14866"/>
                </a:lnTo>
                <a:lnTo>
                  <a:pt x="486686" y="26125"/>
                </a:lnTo>
                <a:lnTo>
                  <a:pt x="442954" y="40347"/>
                </a:lnTo>
                <a:lnTo>
                  <a:pt x="400590" y="57416"/>
                </a:lnTo>
                <a:lnTo>
                  <a:pt x="359707" y="77220"/>
                </a:lnTo>
                <a:lnTo>
                  <a:pt x="320419" y="99644"/>
                </a:lnTo>
                <a:lnTo>
                  <a:pt x="282841" y="124575"/>
                </a:lnTo>
                <a:lnTo>
                  <a:pt x="247086" y="151899"/>
                </a:lnTo>
                <a:lnTo>
                  <a:pt x="213268" y="181501"/>
                </a:lnTo>
                <a:lnTo>
                  <a:pt x="182220" y="212549"/>
                </a:lnTo>
                <a:lnTo>
                  <a:pt x="1055856" y="212549"/>
                </a:lnTo>
                <a:lnTo>
                  <a:pt x="1061325" y="212573"/>
                </a:lnTo>
                <a:lnTo>
                  <a:pt x="1064038" y="213374"/>
                </a:lnTo>
                <a:close/>
              </a:path>
              <a:path w="1346200" h="1346200">
                <a:moveTo>
                  <a:pt x="699361" y="213374"/>
                </a:moveTo>
                <a:lnTo>
                  <a:pt x="1047672" y="213374"/>
                </a:lnTo>
                <a:lnTo>
                  <a:pt x="1055856" y="212549"/>
                </a:lnTo>
                <a:lnTo>
                  <a:pt x="691179" y="212549"/>
                </a:lnTo>
                <a:lnTo>
                  <a:pt x="696648" y="212573"/>
                </a:lnTo>
                <a:lnTo>
                  <a:pt x="699361" y="213374"/>
                </a:lnTo>
                <a:close/>
              </a:path>
              <a:path w="1346200" h="1346200">
                <a:moveTo>
                  <a:pt x="676724" y="1346030"/>
                </a:moveTo>
                <a:lnTo>
                  <a:pt x="1346029" y="1346030"/>
                </a:lnTo>
                <a:lnTo>
                  <a:pt x="1346029" y="1133481"/>
                </a:lnTo>
                <a:lnTo>
                  <a:pt x="691179" y="1133481"/>
                </a:lnTo>
                <a:lnTo>
                  <a:pt x="644099" y="1131103"/>
                </a:lnTo>
                <a:lnTo>
                  <a:pt x="598379" y="1124126"/>
                </a:lnTo>
                <a:lnTo>
                  <a:pt x="554250" y="1112779"/>
                </a:lnTo>
                <a:lnTo>
                  <a:pt x="511945" y="1097295"/>
                </a:lnTo>
                <a:lnTo>
                  <a:pt x="471694" y="1077905"/>
                </a:lnTo>
                <a:lnTo>
                  <a:pt x="433728" y="1054840"/>
                </a:lnTo>
                <a:lnTo>
                  <a:pt x="398280" y="1028333"/>
                </a:lnTo>
                <a:lnTo>
                  <a:pt x="365581" y="998613"/>
                </a:lnTo>
                <a:lnTo>
                  <a:pt x="335861" y="965914"/>
                </a:lnTo>
                <a:lnTo>
                  <a:pt x="309354" y="930466"/>
                </a:lnTo>
                <a:lnTo>
                  <a:pt x="286289" y="892500"/>
                </a:lnTo>
                <a:lnTo>
                  <a:pt x="266899" y="852249"/>
                </a:lnTo>
                <a:lnTo>
                  <a:pt x="251415" y="809943"/>
                </a:lnTo>
                <a:lnTo>
                  <a:pt x="240069" y="765815"/>
                </a:lnTo>
                <a:lnTo>
                  <a:pt x="233091" y="720095"/>
                </a:lnTo>
                <a:lnTo>
                  <a:pt x="230714" y="673015"/>
                </a:lnTo>
                <a:lnTo>
                  <a:pt x="233091" y="625935"/>
                </a:lnTo>
                <a:lnTo>
                  <a:pt x="240069" y="580215"/>
                </a:lnTo>
                <a:lnTo>
                  <a:pt x="251415" y="536086"/>
                </a:lnTo>
                <a:lnTo>
                  <a:pt x="266899" y="493780"/>
                </a:lnTo>
                <a:lnTo>
                  <a:pt x="286289" y="453529"/>
                </a:lnTo>
                <a:lnTo>
                  <a:pt x="309354" y="415563"/>
                </a:lnTo>
                <a:lnTo>
                  <a:pt x="335861" y="380115"/>
                </a:lnTo>
                <a:lnTo>
                  <a:pt x="365581" y="347416"/>
                </a:lnTo>
                <a:lnTo>
                  <a:pt x="398280" y="317696"/>
                </a:lnTo>
                <a:lnTo>
                  <a:pt x="433728" y="291189"/>
                </a:lnTo>
                <a:lnTo>
                  <a:pt x="471694" y="268124"/>
                </a:lnTo>
                <a:lnTo>
                  <a:pt x="511945" y="248734"/>
                </a:lnTo>
                <a:lnTo>
                  <a:pt x="554250" y="233250"/>
                </a:lnTo>
                <a:lnTo>
                  <a:pt x="598379" y="221904"/>
                </a:lnTo>
                <a:lnTo>
                  <a:pt x="644099" y="214926"/>
                </a:lnTo>
                <a:lnTo>
                  <a:pt x="691179" y="212549"/>
                </a:lnTo>
                <a:lnTo>
                  <a:pt x="182220" y="212549"/>
                </a:lnTo>
                <a:lnTo>
                  <a:pt x="151899" y="247086"/>
                </a:lnTo>
                <a:lnTo>
                  <a:pt x="124575" y="282841"/>
                </a:lnTo>
                <a:lnTo>
                  <a:pt x="99644" y="320419"/>
                </a:lnTo>
                <a:lnTo>
                  <a:pt x="77220" y="359707"/>
                </a:lnTo>
                <a:lnTo>
                  <a:pt x="57416" y="400590"/>
                </a:lnTo>
                <a:lnTo>
                  <a:pt x="40347" y="442954"/>
                </a:lnTo>
                <a:lnTo>
                  <a:pt x="26125" y="486686"/>
                </a:lnTo>
                <a:lnTo>
                  <a:pt x="14866" y="531673"/>
                </a:lnTo>
                <a:lnTo>
                  <a:pt x="6683" y="577799"/>
                </a:lnTo>
                <a:lnTo>
                  <a:pt x="1689" y="624950"/>
                </a:lnTo>
                <a:lnTo>
                  <a:pt x="0" y="673015"/>
                </a:lnTo>
                <a:lnTo>
                  <a:pt x="1689" y="721079"/>
                </a:lnTo>
                <a:lnTo>
                  <a:pt x="6683" y="768231"/>
                </a:lnTo>
                <a:lnTo>
                  <a:pt x="14866" y="814357"/>
                </a:lnTo>
                <a:lnTo>
                  <a:pt x="26125" y="859343"/>
                </a:lnTo>
                <a:lnTo>
                  <a:pt x="40347" y="903075"/>
                </a:lnTo>
                <a:lnTo>
                  <a:pt x="57416" y="945440"/>
                </a:lnTo>
                <a:lnTo>
                  <a:pt x="77220" y="986323"/>
                </a:lnTo>
                <a:lnTo>
                  <a:pt x="99644" y="1025610"/>
                </a:lnTo>
                <a:lnTo>
                  <a:pt x="124575" y="1063189"/>
                </a:lnTo>
                <a:lnTo>
                  <a:pt x="151899" y="1098944"/>
                </a:lnTo>
                <a:lnTo>
                  <a:pt x="181501" y="1132762"/>
                </a:lnTo>
                <a:lnTo>
                  <a:pt x="213268" y="1164529"/>
                </a:lnTo>
                <a:lnTo>
                  <a:pt x="247086" y="1194131"/>
                </a:lnTo>
                <a:lnTo>
                  <a:pt x="282841" y="1221454"/>
                </a:lnTo>
                <a:lnTo>
                  <a:pt x="320419" y="1246385"/>
                </a:lnTo>
                <a:lnTo>
                  <a:pt x="359707" y="1268809"/>
                </a:lnTo>
                <a:lnTo>
                  <a:pt x="400590" y="1288613"/>
                </a:lnTo>
                <a:lnTo>
                  <a:pt x="442954" y="1305682"/>
                </a:lnTo>
                <a:lnTo>
                  <a:pt x="486686" y="1319904"/>
                </a:lnTo>
                <a:lnTo>
                  <a:pt x="531673" y="1331163"/>
                </a:lnTo>
                <a:lnTo>
                  <a:pt x="577799" y="1339346"/>
                </a:lnTo>
                <a:lnTo>
                  <a:pt x="624950" y="1344340"/>
                </a:lnTo>
                <a:lnTo>
                  <a:pt x="662377" y="1345656"/>
                </a:lnTo>
                <a:lnTo>
                  <a:pt x="676724" y="1345656"/>
                </a:lnTo>
                <a:lnTo>
                  <a:pt x="676724" y="1346030"/>
                </a:lnTo>
                <a:close/>
              </a:path>
              <a:path w="1346200" h="1346200">
                <a:moveTo>
                  <a:pt x="691179" y="1133481"/>
                </a:moveTo>
                <a:lnTo>
                  <a:pt x="693716" y="1133481"/>
                </a:lnTo>
                <a:lnTo>
                  <a:pt x="693716" y="1133225"/>
                </a:lnTo>
                <a:lnTo>
                  <a:pt x="691179" y="1133481"/>
                </a:lnTo>
                <a:close/>
              </a:path>
              <a:path w="1346200" h="1346200">
                <a:moveTo>
                  <a:pt x="673015" y="1346030"/>
                </a:moveTo>
                <a:lnTo>
                  <a:pt x="676724" y="1345656"/>
                </a:lnTo>
                <a:lnTo>
                  <a:pt x="662377" y="1345656"/>
                </a:lnTo>
                <a:lnTo>
                  <a:pt x="673015" y="134603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096005" y="4778692"/>
            <a:ext cx="1346200" cy="1346200"/>
          </a:xfrm>
          <a:custGeom>
            <a:rect l="l" t="t" r="r" b="b"/>
            <a:pathLst>
              <a:path w="1346200" h="1346200">
                <a:moveTo>
                  <a:pt x="281990" y="213374"/>
                </a:moveTo>
                <a:lnTo>
                  <a:pt x="0" y="213374"/>
                </a:lnTo>
                <a:lnTo>
                  <a:pt x="0" y="1206"/>
                </a:lnTo>
                <a:lnTo>
                  <a:pt x="661054" y="1206"/>
                </a:lnTo>
                <a:lnTo>
                  <a:pt x="665021" y="34"/>
                </a:lnTo>
                <a:lnTo>
                  <a:pt x="669014" y="0"/>
                </a:lnTo>
                <a:lnTo>
                  <a:pt x="673015" y="0"/>
                </a:lnTo>
                <a:lnTo>
                  <a:pt x="721079" y="1689"/>
                </a:lnTo>
                <a:lnTo>
                  <a:pt x="768231" y="6683"/>
                </a:lnTo>
                <a:lnTo>
                  <a:pt x="814357" y="14866"/>
                </a:lnTo>
                <a:lnTo>
                  <a:pt x="859343" y="26125"/>
                </a:lnTo>
                <a:lnTo>
                  <a:pt x="903075" y="40347"/>
                </a:lnTo>
                <a:lnTo>
                  <a:pt x="945439" y="57416"/>
                </a:lnTo>
                <a:lnTo>
                  <a:pt x="986322" y="77220"/>
                </a:lnTo>
                <a:lnTo>
                  <a:pt x="1025610" y="99644"/>
                </a:lnTo>
                <a:lnTo>
                  <a:pt x="1063188" y="124575"/>
                </a:lnTo>
                <a:lnTo>
                  <a:pt x="1098943" y="151899"/>
                </a:lnTo>
                <a:lnTo>
                  <a:pt x="1132761" y="181501"/>
                </a:lnTo>
                <a:lnTo>
                  <a:pt x="1163809" y="212549"/>
                </a:lnTo>
                <a:lnTo>
                  <a:pt x="290174" y="212549"/>
                </a:lnTo>
                <a:lnTo>
                  <a:pt x="284703" y="212573"/>
                </a:lnTo>
                <a:lnTo>
                  <a:pt x="281990" y="213374"/>
                </a:lnTo>
                <a:close/>
              </a:path>
              <a:path w="1346200" h="1346200">
                <a:moveTo>
                  <a:pt x="646667" y="213374"/>
                </a:moveTo>
                <a:lnTo>
                  <a:pt x="298356" y="213374"/>
                </a:lnTo>
                <a:lnTo>
                  <a:pt x="290174" y="212549"/>
                </a:lnTo>
                <a:lnTo>
                  <a:pt x="654851" y="212549"/>
                </a:lnTo>
                <a:lnTo>
                  <a:pt x="649380" y="212573"/>
                </a:lnTo>
                <a:lnTo>
                  <a:pt x="646667" y="213374"/>
                </a:lnTo>
                <a:close/>
              </a:path>
              <a:path w="1346200" h="1346200">
                <a:moveTo>
                  <a:pt x="669306" y="1346030"/>
                </a:moveTo>
                <a:lnTo>
                  <a:pt x="0" y="1346030"/>
                </a:lnTo>
                <a:lnTo>
                  <a:pt x="0" y="1133481"/>
                </a:lnTo>
                <a:lnTo>
                  <a:pt x="654851" y="1133481"/>
                </a:lnTo>
                <a:lnTo>
                  <a:pt x="701930" y="1131103"/>
                </a:lnTo>
                <a:lnTo>
                  <a:pt x="747650" y="1124126"/>
                </a:lnTo>
                <a:lnTo>
                  <a:pt x="791779" y="1112779"/>
                </a:lnTo>
                <a:lnTo>
                  <a:pt x="834084" y="1097295"/>
                </a:lnTo>
                <a:lnTo>
                  <a:pt x="874336" y="1077905"/>
                </a:lnTo>
                <a:lnTo>
                  <a:pt x="912301" y="1054840"/>
                </a:lnTo>
                <a:lnTo>
                  <a:pt x="947749" y="1028333"/>
                </a:lnTo>
                <a:lnTo>
                  <a:pt x="980448" y="998613"/>
                </a:lnTo>
                <a:lnTo>
                  <a:pt x="1010168" y="965914"/>
                </a:lnTo>
                <a:lnTo>
                  <a:pt x="1036675" y="930466"/>
                </a:lnTo>
                <a:lnTo>
                  <a:pt x="1059740" y="892500"/>
                </a:lnTo>
                <a:lnTo>
                  <a:pt x="1079130" y="852249"/>
                </a:lnTo>
                <a:lnTo>
                  <a:pt x="1094614" y="809943"/>
                </a:lnTo>
                <a:lnTo>
                  <a:pt x="1105961" y="765815"/>
                </a:lnTo>
                <a:lnTo>
                  <a:pt x="1112938" y="720095"/>
                </a:lnTo>
                <a:lnTo>
                  <a:pt x="1115316" y="673015"/>
                </a:lnTo>
                <a:lnTo>
                  <a:pt x="1112938" y="625935"/>
                </a:lnTo>
                <a:lnTo>
                  <a:pt x="1105961" y="580215"/>
                </a:lnTo>
                <a:lnTo>
                  <a:pt x="1094614" y="536086"/>
                </a:lnTo>
                <a:lnTo>
                  <a:pt x="1079130" y="493780"/>
                </a:lnTo>
                <a:lnTo>
                  <a:pt x="1059740" y="453529"/>
                </a:lnTo>
                <a:lnTo>
                  <a:pt x="1036675" y="415563"/>
                </a:lnTo>
                <a:lnTo>
                  <a:pt x="1010168" y="380115"/>
                </a:lnTo>
                <a:lnTo>
                  <a:pt x="980448" y="347416"/>
                </a:lnTo>
                <a:lnTo>
                  <a:pt x="947749" y="317696"/>
                </a:lnTo>
                <a:lnTo>
                  <a:pt x="912301" y="291189"/>
                </a:lnTo>
                <a:lnTo>
                  <a:pt x="874336" y="268124"/>
                </a:lnTo>
                <a:lnTo>
                  <a:pt x="834084" y="248734"/>
                </a:lnTo>
                <a:lnTo>
                  <a:pt x="791779" y="233250"/>
                </a:lnTo>
                <a:lnTo>
                  <a:pt x="747650" y="221904"/>
                </a:lnTo>
                <a:lnTo>
                  <a:pt x="701930" y="214926"/>
                </a:lnTo>
                <a:lnTo>
                  <a:pt x="654851" y="212549"/>
                </a:lnTo>
                <a:lnTo>
                  <a:pt x="1163809" y="212549"/>
                </a:lnTo>
                <a:lnTo>
                  <a:pt x="1194130" y="247086"/>
                </a:lnTo>
                <a:lnTo>
                  <a:pt x="1221454" y="282841"/>
                </a:lnTo>
                <a:lnTo>
                  <a:pt x="1246384" y="320419"/>
                </a:lnTo>
                <a:lnTo>
                  <a:pt x="1268809" y="359707"/>
                </a:lnTo>
                <a:lnTo>
                  <a:pt x="1288612" y="400590"/>
                </a:lnTo>
                <a:lnTo>
                  <a:pt x="1305682" y="442954"/>
                </a:lnTo>
                <a:lnTo>
                  <a:pt x="1319903" y="486686"/>
                </a:lnTo>
                <a:lnTo>
                  <a:pt x="1331163" y="531673"/>
                </a:lnTo>
                <a:lnTo>
                  <a:pt x="1339346" y="577799"/>
                </a:lnTo>
                <a:lnTo>
                  <a:pt x="1344340" y="624950"/>
                </a:lnTo>
                <a:lnTo>
                  <a:pt x="1346029" y="673015"/>
                </a:lnTo>
                <a:lnTo>
                  <a:pt x="1344340" y="721079"/>
                </a:lnTo>
                <a:lnTo>
                  <a:pt x="1339346" y="768231"/>
                </a:lnTo>
                <a:lnTo>
                  <a:pt x="1331163" y="814357"/>
                </a:lnTo>
                <a:lnTo>
                  <a:pt x="1319903" y="859343"/>
                </a:lnTo>
                <a:lnTo>
                  <a:pt x="1305682" y="903075"/>
                </a:lnTo>
                <a:lnTo>
                  <a:pt x="1288612" y="945440"/>
                </a:lnTo>
                <a:lnTo>
                  <a:pt x="1268809" y="986323"/>
                </a:lnTo>
                <a:lnTo>
                  <a:pt x="1246384" y="1025610"/>
                </a:lnTo>
                <a:lnTo>
                  <a:pt x="1221454" y="1063189"/>
                </a:lnTo>
                <a:lnTo>
                  <a:pt x="1194130" y="1098944"/>
                </a:lnTo>
                <a:lnTo>
                  <a:pt x="1164528" y="1132762"/>
                </a:lnTo>
                <a:lnTo>
                  <a:pt x="1132761" y="1164529"/>
                </a:lnTo>
                <a:lnTo>
                  <a:pt x="1098943" y="1194131"/>
                </a:lnTo>
                <a:lnTo>
                  <a:pt x="1063188" y="1221454"/>
                </a:lnTo>
                <a:lnTo>
                  <a:pt x="1025610" y="1246385"/>
                </a:lnTo>
                <a:lnTo>
                  <a:pt x="986322" y="1268809"/>
                </a:lnTo>
                <a:lnTo>
                  <a:pt x="945439" y="1288613"/>
                </a:lnTo>
                <a:lnTo>
                  <a:pt x="903075" y="1305682"/>
                </a:lnTo>
                <a:lnTo>
                  <a:pt x="859343" y="1319904"/>
                </a:lnTo>
                <a:lnTo>
                  <a:pt x="814357" y="1331163"/>
                </a:lnTo>
                <a:lnTo>
                  <a:pt x="768231" y="1339346"/>
                </a:lnTo>
                <a:lnTo>
                  <a:pt x="721079" y="1344340"/>
                </a:lnTo>
                <a:lnTo>
                  <a:pt x="683653" y="1345656"/>
                </a:lnTo>
                <a:lnTo>
                  <a:pt x="669306" y="1345656"/>
                </a:lnTo>
                <a:lnTo>
                  <a:pt x="669306" y="1346030"/>
                </a:lnTo>
                <a:close/>
              </a:path>
              <a:path w="1346200" h="1346200">
                <a:moveTo>
                  <a:pt x="654851" y="1133481"/>
                </a:move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lose/>
              </a:path>
              <a:path w="1346200" h="1346200">
                <a:moveTo>
                  <a:pt x="673015" y="1346030"/>
                </a:moveTo>
                <a:lnTo>
                  <a:pt x="669306" y="1345656"/>
                </a:lnTo>
                <a:lnTo>
                  <a:pt x="683653" y="1345656"/>
                </a:lnTo>
                <a:lnTo>
                  <a:pt x="673015" y="1346030"/>
                </a:lnTo>
                <a:close/>
              </a:path>
            </a:pathLst>
          </a:custGeom>
          <a:solidFill>
            <a:srgbClr val="2947E8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3"/>
          <a:stretch>
            <a:fillRect/>
          </a:stretch>
        </p:blipFill>
        <p:spPr>
          <a:xfrm>
            <a:off x="689124" y="339459"/>
            <a:ext cx="74704" cy="74703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4"/>
          <a:stretch>
            <a:fillRect/>
          </a:stretch>
        </p:blipFill>
        <p:spPr>
          <a:xfrm>
            <a:off x="575049" y="337742"/>
            <a:ext cx="78137" cy="78136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5"/>
          <a:stretch>
            <a:fillRect/>
          </a:stretch>
        </p:blipFill>
        <p:spPr>
          <a:xfrm>
            <a:off x="799767" y="348429"/>
            <a:ext cx="69238" cy="69237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344296"/>
            <a:ext cx="65594" cy="65593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7"/>
          <a:stretch>
            <a:fillRect/>
          </a:stretch>
        </p:blipFill>
        <p:spPr>
          <a:xfrm>
            <a:off x="454963" y="448941"/>
            <a:ext cx="84147" cy="84146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4"/>
          <a:stretch>
            <a:fillRect/>
          </a:stretch>
        </p:blipFill>
        <p:spPr>
          <a:xfrm>
            <a:off x="575049" y="455516"/>
            <a:ext cx="78137" cy="78136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3"/>
          <a:stretch>
            <a:fillRect/>
          </a:stretch>
        </p:blipFill>
        <p:spPr>
          <a:xfrm>
            <a:off x="689124" y="457232"/>
            <a:ext cx="74703" cy="74704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8"/>
          <a:stretch>
            <a:fillRect/>
          </a:stretch>
        </p:blipFill>
        <p:spPr>
          <a:xfrm>
            <a:off x="799767" y="466202"/>
            <a:ext cx="69237" cy="69237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462069"/>
            <a:ext cx="65594" cy="65594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7"/>
          <a:stretch>
            <a:fillRect/>
          </a:stretch>
        </p:blipFill>
        <p:spPr>
          <a:xfrm>
            <a:off x="454963" y="566714"/>
            <a:ext cx="84147" cy="84146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9"/>
          <a:stretch>
            <a:fillRect/>
          </a:stretch>
        </p:blipFill>
        <p:spPr>
          <a:xfrm>
            <a:off x="575049" y="573290"/>
            <a:ext cx="78137" cy="78136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10"/>
          <a:stretch>
            <a:fillRect/>
          </a:stretch>
        </p:blipFill>
        <p:spPr>
          <a:xfrm>
            <a:off x="689124" y="575006"/>
            <a:ext cx="74703" cy="74704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8"/>
          <a:stretch>
            <a:fillRect/>
          </a:stretch>
        </p:blipFill>
        <p:spPr>
          <a:xfrm>
            <a:off x="799767" y="583976"/>
            <a:ext cx="69237" cy="69237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579843"/>
            <a:ext cx="65594" cy="65594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3" y="684488"/>
            <a:ext cx="84147" cy="84146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9"/>
          <a:stretch>
            <a:fillRect/>
          </a:stretch>
        </p:blipFill>
        <p:spPr>
          <a:xfrm>
            <a:off x="575049" y="691063"/>
            <a:ext cx="78137" cy="78136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3"/>
          <a:stretch>
            <a:fillRect/>
          </a:stretch>
        </p:blipFill>
        <p:spPr>
          <a:xfrm>
            <a:off x="689124" y="692780"/>
            <a:ext cx="74703" cy="74704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5"/>
          <a:stretch>
            <a:fillRect/>
          </a:stretch>
        </p:blipFill>
        <p:spPr>
          <a:xfrm>
            <a:off x="799767" y="701750"/>
            <a:ext cx="69237" cy="69237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697617"/>
            <a:ext cx="65594" cy="655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9.png" /><Relationship Id="rId12" Type="http://schemas.openxmlformats.org/officeDocument/2006/relationships/image" Target="../media/image10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png" /><Relationship Id="rId5" Type="http://schemas.openxmlformats.org/officeDocument/2006/relationships/image" Target="../media/image4.png" /><Relationship Id="rId6" Type="http://schemas.openxmlformats.org/officeDocument/2006/relationships/image" Target="../media/image3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3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15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3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16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3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png" /><Relationship Id="rId11" Type="http://schemas.openxmlformats.org/officeDocument/2006/relationships/image" Target="../media/image7.png" /><Relationship Id="rId12" Type="http://schemas.openxmlformats.org/officeDocument/2006/relationships/image" Target="../media/image8.png" /><Relationship Id="rId13" Type="http://schemas.openxmlformats.org/officeDocument/2006/relationships/image" Target="../media/image9.png" /><Relationship Id="rId14" Type="http://schemas.openxmlformats.org/officeDocument/2006/relationships/image" Target="../media/image10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png" /><Relationship Id="rId7" Type="http://schemas.openxmlformats.org/officeDocument/2006/relationships/image" Target="../media/image3.png" /><Relationship Id="rId8" Type="http://schemas.openxmlformats.org/officeDocument/2006/relationships/image" Target="../media/image4.png" /><Relationship Id="rId9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9.png" /><Relationship Id="rId2" Type="http://schemas.openxmlformats.org/officeDocument/2006/relationships/image" Target="../media/image21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3.png" /><Relationship Id="rId6" Type="http://schemas.openxmlformats.org/officeDocument/2006/relationships/image" Target="../media/image6.png" /><Relationship Id="rId7" Type="http://schemas.openxmlformats.org/officeDocument/2006/relationships/image" Target="../media/image5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22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3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112210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22267" y="2055795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冻干护肤行业报告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3940810" cy="6858000"/>
            <a:chExt cx="3940810" cy="68580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3940810" cy="6858000"/>
            </a:xfrm>
            <a:custGeom>
              <a:rect l="l" t="t" r="r" b="b"/>
              <a:pathLst>
                <a:path w="3940810" h="6858000">
                  <a:moveTo>
                    <a:pt x="3940476" y="6858000"/>
                  </a:moveTo>
                  <a:lnTo>
                    <a:pt x="0" y="6858000"/>
                  </a:lnTo>
                  <a:lnTo>
                    <a:pt x="0" y="0"/>
                  </a:lnTo>
                  <a:lnTo>
                    <a:pt x="3940476" y="0"/>
                  </a:lnTo>
                  <a:lnTo>
                    <a:pt x="3940476" y="685800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3020060" cy="2880360"/>
            </a:xfrm>
            <a:custGeom>
              <a:rect l="l" t="t" r="r" b="b"/>
              <a:pathLst>
                <a:path w="3020060" h="2880360">
                  <a:moveTo>
                    <a:pt x="264503" y="2880257"/>
                  </a:moveTo>
                  <a:lnTo>
                    <a:pt x="216040" y="2879839"/>
                  </a:lnTo>
                  <a:lnTo>
                    <a:pt x="167777" y="2878590"/>
                  </a:lnTo>
                  <a:lnTo>
                    <a:pt x="119725" y="2876518"/>
                  </a:lnTo>
                  <a:lnTo>
                    <a:pt x="71888" y="2873628"/>
                  </a:lnTo>
                  <a:lnTo>
                    <a:pt x="24274" y="2869928"/>
                  </a:lnTo>
                  <a:lnTo>
                    <a:pt x="0" y="2867621"/>
                  </a:lnTo>
                  <a:lnTo>
                    <a:pt x="0" y="0"/>
                  </a:lnTo>
                  <a:lnTo>
                    <a:pt x="3016826" y="0"/>
                  </a:lnTo>
                  <a:lnTo>
                    <a:pt x="3018047" y="28317"/>
                  </a:lnTo>
                  <a:lnTo>
                    <a:pt x="3019296" y="76580"/>
                  </a:lnTo>
                  <a:lnTo>
                    <a:pt x="3019713" y="125046"/>
                  </a:lnTo>
                  <a:lnTo>
                    <a:pt x="3019296" y="173511"/>
                  </a:lnTo>
                  <a:lnTo>
                    <a:pt x="3018047" y="221773"/>
                  </a:lnTo>
                  <a:lnTo>
                    <a:pt x="3015975" y="269826"/>
                  </a:lnTo>
                  <a:lnTo>
                    <a:pt x="3013085" y="317662"/>
                  </a:lnTo>
                  <a:lnTo>
                    <a:pt x="3009385" y="365276"/>
                  </a:lnTo>
                  <a:lnTo>
                    <a:pt x="3004882" y="412660"/>
                  </a:lnTo>
                  <a:lnTo>
                    <a:pt x="2999582" y="459808"/>
                  </a:lnTo>
                  <a:lnTo>
                    <a:pt x="2993492" y="506712"/>
                  </a:lnTo>
                  <a:lnTo>
                    <a:pt x="2986619" y="553365"/>
                  </a:lnTo>
                  <a:lnTo>
                    <a:pt x="2978970" y="599762"/>
                  </a:lnTo>
                  <a:lnTo>
                    <a:pt x="2970552" y="645895"/>
                  </a:lnTo>
                  <a:lnTo>
                    <a:pt x="2961371" y="691757"/>
                  </a:lnTo>
                  <a:lnTo>
                    <a:pt x="2951435" y="737341"/>
                  </a:lnTo>
                  <a:lnTo>
                    <a:pt x="2940749" y="782641"/>
                  </a:lnTo>
                  <a:lnTo>
                    <a:pt x="2929322" y="827649"/>
                  </a:lnTo>
                  <a:lnTo>
                    <a:pt x="2917159" y="872360"/>
                  </a:lnTo>
                  <a:lnTo>
                    <a:pt x="2904268" y="916766"/>
                  </a:lnTo>
                  <a:lnTo>
                    <a:pt x="2890656" y="960859"/>
                  </a:lnTo>
                  <a:lnTo>
                    <a:pt x="2876329" y="1004635"/>
                  </a:lnTo>
                  <a:lnTo>
                    <a:pt x="2861294" y="1048085"/>
                  </a:lnTo>
                  <a:lnTo>
                    <a:pt x="2845558" y="1091202"/>
                  </a:lnTo>
                  <a:lnTo>
                    <a:pt x="2829127" y="1133981"/>
                  </a:lnTo>
                  <a:lnTo>
                    <a:pt x="2812010" y="1176414"/>
                  </a:lnTo>
                  <a:lnTo>
                    <a:pt x="2794212" y="1218494"/>
                  </a:lnTo>
                  <a:lnTo>
                    <a:pt x="2775740" y="1260214"/>
                  </a:lnTo>
                  <a:lnTo>
                    <a:pt x="2756601" y="1301568"/>
                  </a:lnTo>
                  <a:lnTo>
                    <a:pt x="2736802" y="1342549"/>
                  </a:lnTo>
                  <a:lnTo>
                    <a:pt x="2716350" y="1383150"/>
                  </a:lnTo>
                  <a:lnTo>
                    <a:pt x="2695252" y="1423364"/>
                  </a:lnTo>
                  <a:lnTo>
                    <a:pt x="2673514" y="1463184"/>
                  </a:lnTo>
                  <a:lnTo>
                    <a:pt x="2651143" y="1502604"/>
                  </a:lnTo>
                  <a:lnTo>
                    <a:pt x="2628146" y="1541616"/>
                  </a:lnTo>
                  <a:lnTo>
                    <a:pt x="2604530" y="1580214"/>
                  </a:lnTo>
                  <a:lnTo>
                    <a:pt x="2580302" y="1618391"/>
                  </a:lnTo>
                  <a:lnTo>
                    <a:pt x="2555469" y="1656141"/>
                  </a:lnTo>
                  <a:lnTo>
                    <a:pt x="2530037" y="1693455"/>
                  </a:lnTo>
                  <a:lnTo>
                    <a:pt x="2504013" y="1730328"/>
                  </a:lnTo>
                  <a:lnTo>
                    <a:pt x="2477404" y="1766753"/>
                  </a:lnTo>
                  <a:lnTo>
                    <a:pt x="2450218" y="1802723"/>
                  </a:lnTo>
                  <a:lnTo>
                    <a:pt x="2422460" y="1838230"/>
                  </a:lnTo>
                  <a:lnTo>
                    <a:pt x="2394137" y="1873269"/>
                  </a:lnTo>
                  <a:lnTo>
                    <a:pt x="2365257" y="1907832"/>
                  </a:lnTo>
                  <a:lnTo>
                    <a:pt x="2335826" y="1941913"/>
                  </a:lnTo>
                  <a:lnTo>
                    <a:pt x="2305851" y="1975504"/>
                  </a:lnTo>
                  <a:lnTo>
                    <a:pt x="2275339" y="2008599"/>
                  </a:lnTo>
                  <a:lnTo>
                    <a:pt x="2244297" y="2041192"/>
                  </a:lnTo>
                  <a:lnTo>
                    <a:pt x="2212731" y="2073274"/>
                  </a:lnTo>
                  <a:lnTo>
                    <a:pt x="2180649" y="2104840"/>
                  </a:lnTo>
                  <a:lnTo>
                    <a:pt x="2148056" y="2135882"/>
                  </a:lnTo>
                  <a:lnTo>
                    <a:pt x="2114961" y="2166394"/>
                  </a:lnTo>
                  <a:lnTo>
                    <a:pt x="2081370" y="2196369"/>
                  </a:lnTo>
                  <a:lnTo>
                    <a:pt x="2047289" y="2225800"/>
                  </a:lnTo>
                  <a:lnTo>
                    <a:pt x="2012726" y="2254680"/>
                  </a:lnTo>
                  <a:lnTo>
                    <a:pt x="1977687" y="2283003"/>
                  </a:lnTo>
                  <a:lnTo>
                    <a:pt x="1942180" y="2310761"/>
                  </a:lnTo>
                  <a:lnTo>
                    <a:pt x="1906210" y="2337948"/>
                  </a:lnTo>
                  <a:lnTo>
                    <a:pt x="1869785" y="2364556"/>
                  </a:lnTo>
                  <a:lnTo>
                    <a:pt x="1832912" y="2390580"/>
                  </a:lnTo>
                  <a:lnTo>
                    <a:pt x="1795598" y="2416012"/>
                  </a:lnTo>
                  <a:lnTo>
                    <a:pt x="1757848" y="2440845"/>
                  </a:lnTo>
                  <a:lnTo>
                    <a:pt x="1719671" y="2465074"/>
                  </a:lnTo>
                  <a:lnTo>
                    <a:pt x="1681073" y="2488689"/>
                  </a:lnTo>
                  <a:lnTo>
                    <a:pt x="1642061" y="2511686"/>
                  </a:lnTo>
                  <a:lnTo>
                    <a:pt x="1602641" y="2534057"/>
                  </a:lnTo>
                  <a:lnTo>
                    <a:pt x="1562821" y="2555795"/>
                  </a:lnTo>
                  <a:lnTo>
                    <a:pt x="1522607" y="2576893"/>
                  </a:lnTo>
                  <a:lnTo>
                    <a:pt x="1482006" y="2597345"/>
                  </a:lnTo>
                  <a:lnTo>
                    <a:pt x="1441025" y="2617144"/>
                  </a:lnTo>
                  <a:lnTo>
                    <a:pt x="1399671" y="2636283"/>
                  </a:lnTo>
                  <a:lnTo>
                    <a:pt x="1357951" y="2654755"/>
                  </a:lnTo>
                  <a:lnTo>
                    <a:pt x="1315871" y="2672553"/>
                  </a:lnTo>
                  <a:lnTo>
                    <a:pt x="1273438" y="2689671"/>
                  </a:lnTo>
                  <a:lnTo>
                    <a:pt x="1230659" y="2706101"/>
                  </a:lnTo>
                  <a:lnTo>
                    <a:pt x="1187542" y="2721837"/>
                  </a:lnTo>
                  <a:lnTo>
                    <a:pt x="1144092" y="2736872"/>
                  </a:lnTo>
                  <a:lnTo>
                    <a:pt x="1100317" y="2751199"/>
                  </a:lnTo>
                  <a:lnTo>
                    <a:pt x="1056223" y="2764812"/>
                  </a:lnTo>
                  <a:lnTo>
                    <a:pt x="1011817" y="2777702"/>
                  </a:lnTo>
                  <a:lnTo>
                    <a:pt x="967107" y="2789865"/>
                  </a:lnTo>
                  <a:lnTo>
                    <a:pt x="922098" y="2801292"/>
                  </a:lnTo>
                  <a:lnTo>
                    <a:pt x="876798" y="2811978"/>
                  </a:lnTo>
                  <a:lnTo>
                    <a:pt x="831214" y="2821914"/>
                  </a:lnTo>
                  <a:lnTo>
                    <a:pt x="785352" y="2831095"/>
                  </a:lnTo>
                  <a:lnTo>
                    <a:pt x="739219" y="2839514"/>
                  </a:lnTo>
                  <a:lnTo>
                    <a:pt x="692823" y="2847163"/>
                  </a:lnTo>
                  <a:lnTo>
                    <a:pt x="646169" y="2854035"/>
                  </a:lnTo>
                  <a:lnTo>
                    <a:pt x="599265" y="2860125"/>
                  </a:lnTo>
                  <a:lnTo>
                    <a:pt x="552117" y="2865425"/>
                  </a:lnTo>
                  <a:lnTo>
                    <a:pt x="504733" y="2869929"/>
                  </a:lnTo>
                  <a:lnTo>
                    <a:pt x="457120" y="2873629"/>
                  </a:lnTo>
                  <a:lnTo>
                    <a:pt x="409283" y="2876518"/>
                  </a:lnTo>
                  <a:lnTo>
                    <a:pt x="361230" y="2878591"/>
                  </a:lnTo>
                  <a:lnTo>
                    <a:pt x="312968" y="2879839"/>
                  </a:lnTo>
                  <a:lnTo>
                    <a:pt x="264503" y="2880257"/>
                  </a:lnTo>
                  <a:close/>
                </a:path>
                <a:path w="3020060" h="2880360">
                  <a:moveTo>
                    <a:pt x="3019714" y="125046"/>
                  </a:moveTo>
                  <a:close/>
                </a:path>
              </a:pathLst>
            </a:custGeom>
            <a:solidFill>
              <a:srgbClr val="D4DAFA">
                <a:alpha val="5490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1899285" cy="1741805"/>
            </a:xfrm>
            <a:custGeom>
              <a:rect l="l" t="t" r="r" b="b"/>
              <a:pathLst>
                <a:path w="1899285" h="1741805">
                  <a:moveTo>
                    <a:pt x="264504" y="1741739"/>
                  </a:moveTo>
                  <a:lnTo>
                    <a:pt x="216306" y="1741041"/>
                  </a:lnTo>
                  <a:lnTo>
                    <a:pt x="168454" y="1738963"/>
                  </a:lnTo>
                  <a:lnTo>
                    <a:pt x="120967" y="1735523"/>
                  </a:lnTo>
                  <a:lnTo>
                    <a:pt x="73864" y="1730741"/>
                  </a:lnTo>
                  <a:lnTo>
                    <a:pt x="27165" y="1724634"/>
                  </a:lnTo>
                  <a:lnTo>
                    <a:pt x="0" y="1720284"/>
                  </a:lnTo>
                  <a:lnTo>
                    <a:pt x="0" y="0"/>
                  </a:lnTo>
                  <a:lnTo>
                    <a:pt x="1895641" y="0"/>
                  </a:lnTo>
                  <a:lnTo>
                    <a:pt x="1896437" y="10979"/>
                  </a:lnTo>
                  <a:lnTo>
                    <a:pt x="1898515" y="58831"/>
                  </a:lnTo>
                  <a:lnTo>
                    <a:pt x="1899212" y="107031"/>
                  </a:lnTo>
                  <a:lnTo>
                    <a:pt x="1898515" y="155230"/>
                  </a:lnTo>
                  <a:lnTo>
                    <a:pt x="1896437" y="203083"/>
                  </a:lnTo>
                  <a:lnTo>
                    <a:pt x="1892997" y="250570"/>
                  </a:lnTo>
                  <a:lnTo>
                    <a:pt x="1888214" y="297673"/>
                  </a:lnTo>
                  <a:lnTo>
                    <a:pt x="1882107" y="344372"/>
                  </a:lnTo>
                  <a:lnTo>
                    <a:pt x="1874696" y="390648"/>
                  </a:lnTo>
                  <a:lnTo>
                    <a:pt x="1866000" y="436482"/>
                  </a:lnTo>
                  <a:lnTo>
                    <a:pt x="1856038" y="481855"/>
                  </a:lnTo>
                  <a:lnTo>
                    <a:pt x="1844829" y="526747"/>
                  </a:lnTo>
                  <a:lnTo>
                    <a:pt x="1832391" y="571140"/>
                  </a:lnTo>
                  <a:lnTo>
                    <a:pt x="1818746" y="615014"/>
                  </a:lnTo>
                  <a:lnTo>
                    <a:pt x="1803910" y="658351"/>
                  </a:lnTo>
                  <a:lnTo>
                    <a:pt x="1787905" y="701130"/>
                  </a:lnTo>
                  <a:lnTo>
                    <a:pt x="1770748" y="743333"/>
                  </a:lnTo>
                  <a:lnTo>
                    <a:pt x="1752460" y="784941"/>
                  </a:lnTo>
                  <a:lnTo>
                    <a:pt x="1733058" y="825934"/>
                  </a:lnTo>
                  <a:lnTo>
                    <a:pt x="1712563" y="866294"/>
                  </a:lnTo>
                  <a:lnTo>
                    <a:pt x="1690993" y="906000"/>
                  </a:lnTo>
                  <a:lnTo>
                    <a:pt x="1668369" y="945035"/>
                  </a:lnTo>
                  <a:lnTo>
                    <a:pt x="1644707" y="983378"/>
                  </a:lnTo>
                  <a:lnTo>
                    <a:pt x="1620029" y="1021012"/>
                  </a:lnTo>
                  <a:lnTo>
                    <a:pt x="1594353" y="1057915"/>
                  </a:lnTo>
                  <a:lnTo>
                    <a:pt x="1567699" y="1094070"/>
                  </a:lnTo>
                  <a:lnTo>
                    <a:pt x="1540085" y="1129457"/>
                  </a:lnTo>
                  <a:lnTo>
                    <a:pt x="1511530" y="1164057"/>
                  </a:lnTo>
                  <a:lnTo>
                    <a:pt x="1482055" y="1197851"/>
                  </a:lnTo>
                  <a:lnTo>
                    <a:pt x="1451677" y="1230820"/>
                  </a:lnTo>
                  <a:lnTo>
                    <a:pt x="1420417" y="1262944"/>
                  </a:lnTo>
                  <a:lnTo>
                    <a:pt x="1388293" y="1294204"/>
                  </a:lnTo>
                  <a:lnTo>
                    <a:pt x="1355324" y="1324582"/>
                  </a:lnTo>
                  <a:lnTo>
                    <a:pt x="1321531" y="1354057"/>
                  </a:lnTo>
                  <a:lnTo>
                    <a:pt x="1286930" y="1382612"/>
                  </a:lnTo>
                  <a:lnTo>
                    <a:pt x="1251543" y="1410226"/>
                  </a:lnTo>
                  <a:lnTo>
                    <a:pt x="1215388" y="1436880"/>
                  </a:lnTo>
                  <a:lnTo>
                    <a:pt x="1178485" y="1462556"/>
                  </a:lnTo>
                  <a:lnTo>
                    <a:pt x="1140852" y="1487234"/>
                  </a:lnTo>
                  <a:lnTo>
                    <a:pt x="1102508" y="1510895"/>
                  </a:lnTo>
                  <a:lnTo>
                    <a:pt x="1063474" y="1533520"/>
                  </a:lnTo>
                  <a:lnTo>
                    <a:pt x="1023767" y="1555090"/>
                  </a:lnTo>
                  <a:lnTo>
                    <a:pt x="983407" y="1575585"/>
                  </a:lnTo>
                  <a:lnTo>
                    <a:pt x="942414" y="1594986"/>
                  </a:lnTo>
                  <a:lnTo>
                    <a:pt x="900806" y="1613275"/>
                  </a:lnTo>
                  <a:lnTo>
                    <a:pt x="858603" y="1630432"/>
                  </a:lnTo>
                  <a:lnTo>
                    <a:pt x="815824" y="1646437"/>
                  </a:lnTo>
                  <a:lnTo>
                    <a:pt x="772487" y="1661273"/>
                  </a:lnTo>
                  <a:lnTo>
                    <a:pt x="728613" y="1674918"/>
                  </a:lnTo>
                  <a:lnTo>
                    <a:pt x="684220" y="1687355"/>
                  </a:lnTo>
                  <a:lnTo>
                    <a:pt x="639328" y="1698565"/>
                  </a:lnTo>
                  <a:lnTo>
                    <a:pt x="593955" y="1708527"/>
                  </a:lnTo>
                  <a:lnTo>
                    <a:pt x="548121" y="1717223"/>
                  </a:lnTo>
                  <a:lnTo>
                    <a:pt x="501845" y="1724634"/>
                  </a:lnTo>
                  <a:lnTo>
                    <a:pt x="455146" y="1730741"/>
                  </a:lnTo>
                  <a:lnTo>
                    <a:pt x="408043" y="1735523"/>
                  </a:lnTo>
                  <a:lnTo>
                    <a:pt x="360556" y="1738964"/>
                  </a:lnTo>
                  <a:lnTo>
                    <a:pt x="312703" y="1741042"/>
                  </a:lnTo>
                  <a:lnTo>
                    <a:pt x="264504" y="1741739"/>
                  </a:lnTo>
                  <a:close/>
                </a:path>
                <a:path w="1899285" h="1741805">
                  <a:moveTo>
                    <a:pt x="1899212" y="107031"/>
                  </a:moveTo>
                  <a:close/>
                </a:path>
              </a:pathLst>
            </a:custGeom>
            <a:solidFill>
              <a:srgbClr val="00B6FF">
                <a:alpha val="67057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916425" y="1990397"/>
            <a:ext cx="35814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冻干技术简介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冻干护肤行业现状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冻干护肤行业挑战与机遇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冻干护肤行业未来展望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结论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A9B5F5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88504" y="172335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88504" y="3062394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冻干技术简介</a:t>
            </a:r>
            <a:endParaRPr sz="515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9D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6159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冷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冻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将需要冻干的物品进行低温冷冻，使其达到冰点以下，形成固态冰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晶。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6159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5B80"/>
                </a:solidFill>
                <a:latin typeface="微软雅黑"/>
                <a:cs typeface="微软雅黑"/>
              </a:rPr>
              <a:t>升</a:t>
            </a:r>
            <a:r>
              <a:rPr sz="2300" b="1" spc="-50">
                <a:solidFill>
                  <a:srgbClr val="005B80"/>
                </a:solidFill>
                <a:latin typeface="微软雅黑"/>
                <a:cs typeface="微软雅黑"/>
              </a:rPr>
              <a:t>华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05B80"/>
                </a:solidFill>
                <a:latin typeface="微软雅黑"/>
                <a:cs typeface="微软雅黑"/>
              </a:rPr>
              <a:t>在真空环境下，固态冰晶不经过液态直接升华为气态，从而去除</a:t>
            </a:r>
            <a:r>
              <a:rPr sz="1500" spc="-20">
                <a:solidFill>
                  <a:srgbClr val="005B80"/>
                </a:solidFill>
                <a:latin typeface="微软雅黑"/>
                <a:cs typeface="微软雅黑"/>
              </a:rPr>
              <a:t>水分。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6159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干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燥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在升华过程中，同时进行温度调节，使物品中的水分全部升华并排出，达到干燥目的。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冻干技术的原理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冻干精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华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利用冻干技术将精华液中的活性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成分进行稳定保存，使用时只需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加入适量溶剂即可恢复原有功效。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冻干面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膜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将面膜成分进行冻干处理，使用时加入适量水或其他溶剂，即可迅速溶解并发挥功效。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507197" y="2092524"/>
            <a:ext cx="9112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冻干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粉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将护肤成分进行冻干处理，形成粉末状产品，使用时只需加入溶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剂即可。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冻干技术在护肤品行业的应用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59131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00B6FF"/>
                </a:solidFill>
                <a:latin typeface="微软雅黑"/>
                <a:cs typeface="微软雅黑"/>
              </a:rPr>
              <a:t>优势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能够有效地保存活性成分的生物活性，提高产品的稳定性；使用方便，只需加入适量溶剂即可恢复原有功效；延长产品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保质期。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5665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00B6FF"/>
                </a:solidFill>
                <a:latin typeface="微软雅黑"/>
                <a:cs typeface="微软雅黑"/>
              </a:rPr>
              <a:t>局限性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生产成本较高，导致产品价格相对较高；对于某些热敏性成分或容易氧化的成分，冻干技术可能不是最佳选择；需要严格的生产工艺和质量控制，以确保产品的稳定性和安全性。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冻干技术的优势与局限性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88504" y="172335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88504" y="3062394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冻干护肤行业现状</a:t>
            </a:r>
            <a:endParaRPr sz="515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全球冻干护肤品市场规模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642363" y="1506960"/>
            <a:ext cx="27686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根据市场研究报告，全球冻干护肤品市场规模持续增长，预计未来几年将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继续保持增长态势。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54963" y="3878729"/>
            <a:ext cx="3974465" cy="2162810"/>
          </a:xfrm>
          <a:prstGeom prst="rect">
            <a:avLst/>
          </a:prstGeom>
          <a:solidFill>
            <a:srgbClr val="0089BF">
              <a:alpha val="76861"/>
            </a:srgbClr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950">
              <a:latin typeface="Times New Roman"/>
              <a:cs typeface="Times New Roman"/>
            </a:endParaRPr>
          </a:p>
          <a:p>
            <a:pPr marL="226060" marR="996315" algn="just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随着消费者对高品质、高功效的护肤产品的需求增加，冻干护肤品市场将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进一步扩大。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7" y="1153982"/>
            <a:ext cx="5194481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406900" cy="2429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冻干面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膜</a:t>
            </a:r>
            <a:endParaRPr sz="2300">
              <a:latin typeface="微软雅黑"/>
              <a:cs typeface="微软雅黑"/>
            </a:endParaRPr>
          </a:p>
          <a:p>
            <a:pPr marL="12700" marR="386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由于其方便使用的特性，冻干面膜已成为市场上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的主流产品。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冻干精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华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高浓度的活性成分使得冻干精华在市场上备受青睐。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95945" y="4778419"/>
            <a:ext cx="4025900" cy="819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冻干眼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膜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针对眼部护理的高效产品，受到消费者的喜爱。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主要冻干护肤品类型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冻干护肤品市场参与者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21007" y="1494586"/>
            <a:ext cx="326390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461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国际品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牌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  <a:spcBef>
                <a:spcPts val="5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如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L'Oreal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、Procter</a:t>
            </a:r>
            <a:r>
              <a:rPr sz="1500" spc="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&amp;</a:t>
            </a:r>
            <a:r>
              <a:rPr sz="1500" spc="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Gamble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等，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凭借其强大的研发实力和品牌影响力，在市场上占据主导地位。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3563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国内品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牌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5651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近年来，国内品牌在冻干护肤品市场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上的表现日益突出，如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HFP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PMPM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B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科技驱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科技在冻干护肤品领域的应用将更加广泛，如使用先进的冻干技术、纳米技术等提高产品效果。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绿色环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保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消费者对环保和可持续发展的关注度提高，将促使冻干护肤品市场向更加环保的方向发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展。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个性化护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肤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随着消费者对个性化护肤需求的增加，冻干护肤品市场将更加注重产品的差异化。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冻干护肤品市场趋势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https://d.book118.com/035311221034011121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Times New Roman</vt:lpstr>
      <vt:lpstr>Office Theme</vt:lpstr>
      <vt:lpstr>冻干护肤行业报告</vt:lpstr>
      <vt:lpstr>PowerPoint Presentation</vt:lpstr>
      <vt:lpstr>冻干技术简介</vt:lpstr>
      <vt:lpstr>冻干技术的原理</vt:lpstr>
      <vt:lpstr>冻干技术在护肤品行业的应用</vt:lpstr>
      <vt:lpstr>冻干技术的优势与局限性</vt:lpstr>
      <vt:lpstr>冻干护肤行业现状</vt:lpstr>
      <vt:lpstr>全球冻干护肤品市场规模</vt:lpstr>
      <vt:lpstr>主要冻干护肤品类型</vt:lpstr>
      <vt:lpstr>冻干护肤品市场参与者</vt:lpstr>
      <vt:lpstr>冻干护肤品市场趋势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2024-09-24T01:42:28.630</cp:lastPrinted>
  <dcterms:created xsi:type="dcterms:W3CDTF">2024-09-23T17:42:28Z</dcterms:created>
  <dcterms:modified xsi:type="dcterms:W3CDTF">2024-09-23T17:42:29Z</dcterms:modified>
</cp:coreProperties>
</file>