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B7D44B-F6DF-4DB7-9FC6-0B8B5B523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B026B-345D-4D03-B942-97E197C0F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07316-34FF-4ACB-AC50-A109DF65F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BD321D-1CDB-4280-BA53-C47879A25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DF4520-B875-4ADF-9556-A9A876D53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15083A-387F-4DE7-85F0-40F36B0A0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253B2C-2D1A-4437-BEAB-3561CEB51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34A86F-B501-4A0C-83FC-EB072D146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72394D-A119-403A-9C6B-EDCC3E5A9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20FEB-18AA-44B9-8FD3-679996EBA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135ED-5BAF-406D-82D0-C635DDB6E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31212003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急诊科护士的急诊科超声学病例分析与讨论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急诊科超声学概述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病例选择与准备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超声学检查技术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病例分析与讨论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超声学检查与其他辅助检查的比较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急诊科超声学概述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快速诊断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引导介入治疗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急诊科中，超声学可用于快速评估患者的病情，如心脏功能、腹部脏器损伤等，为医生提供及时的诊断依据。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通过超声检查，可以实时监测患者的病情变化，如心包积液、腹腔出血等，有助于医生及时调整治疗方案。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超声学可用于引导急诊介入治疗，如心包穿刺、脓肿引流等，提高治疗的准确性和安全性。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超声学在急诊科的应用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超声学检查的优势与局限性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超声检查具有无创、无辐射、可重复性好等优点，适用于急诊科中需要快速评估患者病情的场景。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超声检查受气体、骨骼等因素的干扰较大，对某些部位的检查效果可能不佳。此外，超声检查结果的解读需要一定的专业经验。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急诊科护士在超声学中的角色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急诊科护士可以协助医生进行超声检查，包括准备设备、协助患者摆位等。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护士在超声检查过程中需要密切观察患者的病情变化，及时发现并处理异常情况。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在超声检查过程中，护士需要提供相应的护理支持，如安抚患者情绪、保持检查环境安静等。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协助医生进行检查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观察患者病情变化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提供护理支持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病例选择与准备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典型性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难度适中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病例选择标准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确保所选病例的临床资料、超声图像和诊断结果齐全，以便进行全面分析。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根据护士的专业水平和经验，选择难度适中的病例，既不过于简单也不过于复杂。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选择具有代表性、能体现急诊科超声学特点的病例，如急性腹痛、创伤、呼吸困难等。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收集患者的病史、症状、体征、实验室检查等相关资料。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临床资料收集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超声图像获取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资料整理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获取患者的超声图像，包括二维图像、彩色多普勒、频谱多普勒等。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将收集到的临床资料和超声图像进行整理，形成完整的病例资料。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病例资料收集与整理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在超声检查前，护士应了解患者的病情、病史和相关检查结果，以便更好地协助医生进行超声检查。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确保超声设备处于良好状态，检查探头、连接线等是否完好，准备好耦合剂等用品。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准备超声设备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向患者解释超声检查的目的、过程和注意事项，协助患者采取合适的体位，暴露检查部位，保持皮肤清洁。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患者准备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超声检查前的准备工作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超声学检查技术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903" b="29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86" b="148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常用超声检查技术介绍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B型超声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使用超声探头在人体表面进行扫描，通过接收反射回来的超声波形成图像，用于观察内部器官和结构。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彩色多普勒超声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在B超基础上，利用多普勒效应检测血流速度和方向，以彩色编码显示血流信息。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M型超声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通过单声束扫描心脏，将心脏各层组织回声以光点的明暗变化显示出来，用于心脏结构和功能的评估。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选择合适的探头和频率，调整仪器参数以获得最佳图像质量；在检查过程中保持探头稳定，避免过度压迫患者。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确保患者安全，避免使用过高的声强和过长的检查时间；对于危重患者，应优先进行必要的超声检查以快速评估病情。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超声检查操作规范与注意事项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利用超声快速评估创伤患者的腹部、胸腔等部位的损伤情况，指导临床治疗决策。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创伤患者评估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通过超声检查确定急性腹痛的病因，如急性阑尾炎、胆囊炎等，为急诊科医生提供准确的诊断依据。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急性腹痛诊断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在心肺复苏过程中，利用超声实时监测心脏功能和肺部情况，指导复苏操作和药物治疗。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心肺复苏监测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超声检查在急诊科的应用实例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https://d.book118.com/035312120033011101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2024-09-09T10:44:38.703</cp:lastPrinted>
  <dcterms:created xsi:type="dcterms:W3CDTF">2024-09-09T02:44:38Z</dcterms:created>
  <dcterms:modified xsi:type="dcterms:W3CDTF">2024-09-09T02:44:41Z</dcterms:modified>
</cp:coreProperties>
</file>