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D338ED-4D5B-49A0-AE0B-D25E719A8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BC5EC0-1706-423E-8FDE-32FFCE7025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A960DD-9303-4022-B37A-36FAF8BDBF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78252B-D292-4511-8AF4-8C34219253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6824AF-D2A9-4EBC-BBC5-D3F515206B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4C969D-0665-4A46-955B-21B6201880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F629FE-5DAA-4F62-BCE8-FB01023D49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C5C08C-010D-4F9B-87B0-C6E7B6E847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542EC1-C275-4B08-819B-4DFFE3FF64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49DFFD-6B96-4BE2-944D-533D9955C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4FF20B-3CA2-4B5E-AF47-E4DF13DE2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31301433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拉普拉斯变换的数学方法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拉普拉斯变换基本概念</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拉普拉斯逆变换求解方法</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拉普拉斯变换在电路分析中应用</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拉普拉斯变换在微分方程求解中应用</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拉普拉斯变换在信号处理中应用</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拉普拉斯变换基本概念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拉普拉斯变换是一种线性积分变换，用于将时间域的函数转换为复平面上的函数。对于实数域上的函数$f(t)$（$t geq 0$），其拉普拉斯变换定义为$F(s) = int_{0}^{infty} f(t) e^{-st} dt$，其中$s$是复数。</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线性性质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拉普拉斯变换是线性的，即对于任意常数$a$和$b$，以及函数$f_1(t)$和$f_2(t)$，有$aF_1(s) + bF_2(s) = mathcal{L}{af_1(t) + bf_2(t)}$。</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时移性质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对于时间平移，拉普拉斯变换具有时移性质，即$mathcal{L}{f(t-a)u(t-a)} = e^{-as}F(s)$，其中$u(t)$是单位阶跃函数。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收敛域定义：拉普拉斯变换的收敛域是指在复平面上使得积分$int_{0}^{infty} |f(t) e^{-st}| dt$收敛的所有$s$的集合。</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确定方法：确定收敛域的一般方法包括</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通过函数的增长速度和性质来判断。</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利用比较定理或极限比较定理。</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结合具体函数的特性进行分析。</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收敛域及其确定方法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常见函数拉普拉斯变换</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指数函数</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对于$f(t) = e^{at}$（$a$为常数），其拉普拉斯变换为$F(s) = frac{1}{s-a}$，收敛域为$s &gt; a$。</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单位阶跃函数</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对于单位阶跃函数$u(t)$，其拉普拉斯变换为$F(s) = frac{1}{s}$，收敛域为$s &gt; 0$。</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正弦和余弦函数</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对于$f(t) = sin(omega t)$或$f(t) = cos(omega t)$，其拉普拉斯变换分别为$F(s) = frac{omega}{s^2 + omega^2}$和$F(s) = frac{s}{s^2 + omega^2}$，收敛域均为$s &gt; 0$。</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多项式函数</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对于多项式函数$f(t) = t^n$（$n$为非负整数），其拉普拉斯变换为$F(s) = frac{n!}{s^{n+1}}$，收敛域为$s &gt; 0$。</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拉普拉斯逆变换求解方法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997" r="1299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9048" r="390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通过查找预先编制好的拉普拉斯变换表，找到与给定象函数对应的原函数。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查找标准函数表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查表法仅适用于标准函数，对于非标准函数或复杂函数，可能需要其他方法。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适用范围有限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查表法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逆变换得到原函数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对每个部分分式进行拉普拉斯逆变换，得到对应的原函数。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将象函数展开为部分分式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通过因式分解等方法，将给定的象函数展开为部分分式的形式。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求解系数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利用部分分式的性质，通过比较系数等方法求解出各分式的系数。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部分分式展开法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02" r="1660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离散化象函数</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将连续的象函数离散化为一系列的点，以便于进行数值计算。</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数值积分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利用数值积分方法，如梯形法、辛普森法等，对离散化的象函数进行积分，得到原函数的近似值。</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插值与逼近</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通过插值或逼近方法，如多项式插值、样条插值等，对离散化的原函数进行拟合，得到连续的原函数。</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数值逆变换方法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拉普拉斯变换在电路分析中应用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线性时不变系统的性质</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叠加性、齐次性、时不变性、微分性、积分性。</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线性时不变系统的描述</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可以用常系数线性微分方程来描述，方程的解即为系统的响应。</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线性时不变系统的定义</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一个系统如果同时满足线性和时不变性，则称为线性时不变系统。</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线性时不变系统描述与性质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传递函数是线性时不变系统零状态响应的拉普拉斯变换与激励的拉普拉斯变换之比。</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传递函数的定义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传递函数是复变量s的有理函数，其分子和分母都是s的多项式，且分母多项式的次数不低于分子多项式的次数。</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传递函数的性质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通过传递函数可以分析系统的频率响应特性，如幅频特性和相频特性。这些特性反映了系统对不同频率信号的传输和处理能力。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频率响应分析</a:t>
            </a:r>
          </a:p>
        </p:txBody>
      </p:sp>
      <p:pic>
        <p:nvPicPr>
          <p:cNvPr id="9" name="Picture 9"/>
          <p:cNvPicPr>
            <a:picLocks noChangeAspect="1"/>
          </p:cNvPicPr>
          <p:nvPr/>
        </p:nvPicPr>
        <p:blipFill>
          <a:blip r:embed="rId2"/>
          <a:srcRect l="16675" r="166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传递函数与频率响应分析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https://d.book118.com/035313014334011104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2024-09-14T22:31:31.573</cp:lastPrinted>
  <dcterms:created xsi:type="dcterms:W3CDTF">2024-09-14T14:31:31Z</dcterms:created>
  <dcterms:modified xsi:type="dcterms:W3CDTF">2024-09-14T14:31:33Z</dcterms:modified>
</cp:coreProperties>
</file>