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044F65-E2F4-47F8-9CB7-E8118CF8C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F8A611-B9B5-4C92-AF8A-DAB7FC960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13914-565E-4420-A8C8-71D71AC79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400EF7-B62F-46D0-A523-1C342F361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DA8C60-41E8-4A07-8153-EAA57EDF3F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B99707-FDEF-4B26-9E86-20715DF3E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BEAFA4-670B-42A6-9E7A-D0D9602F8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6EC7B0-5326-4869-B048-54D0D9E03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6580DF-FC3E-4BE2-87DA-8F08E961F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80A97-E8CA-4DB4-8CFC-6B04AAFB57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7B5DD-7C24-469C-AA4C-B79DE3975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1312104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脏康复：全面促进心脏健康的综合方案\n## 1.心脏康复的基本概念与重要性\n### 1.1心脏康复的定义与目标人群\n### 1.2心脏康复的重要性及其对患者生活的影响\n### 1.3心脏康复与其他心血管疾病的治疗方法的比较\n## 2.心脏康复的多种干预手段\n### 2.1药物治疗在心脏康复中的作用与注意事项\n### 2.2生活方式改变在心脏康复中的重要性\n### 2.3心脏手术后的康复训练方法与进展\n## 3.心脏康复的具体实施步骤\n### 3.1心脏康复的初期评估与个性化康复计划制定\n### 3.2心脏康复的持续监测与调整\n### 3.3心脏康复的终极目标与评估\n## 4.心脏康复的在家与在社区的实施\n### 4.1家庭心脏康复的环境要求与注意事项\n### 4.2社区心脏康复中心的设施与服务\n### 4.3远程心脏康复技术的发展与应用\n## 5.心脏康复的成功案例与未来展望\n### 5.1不同类型心血管疾病患者的心脏康复成功案例\n### 5.2心脏康复领域的创新技术与未来趋势\n### 5.3提高心脏康复参与率与效果的策略与方法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000"/>
              <a:t>心脏康复：全面促进心脏健康的综合方案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心脏康复的基本概念与重要性</a:t>
            </a:r>
            <a:endParaRPr/>
          </a:p>
        </p:txBody>
      </p:sp>
      <p:sp>
        <p:nvSpPr>
          <p:cNvPr id="128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心脏康复是一种综合的干预手段</a:t>
                </a:r>
                <a:endParaRPr/>
              </a:p>
            </p:txBody>
          </p:sp>
          <p:sp>
            <p:nvSpPr>
              <p:cNvPr id="17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包括药物治疗、生活方式改变和康复训练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旨在帮助心血管疾病患者恢复心脏功能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减少心血管疾病的风险和并发症</a:t>
                </a:r>
                <a:endParaRPr/>
              </a:p>
            </p:txBody>
          </p:sp>
          <p:sp>
            <p:nvSpPr>
              <p:cNvPr id="17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心脏康复的目标人群</a:t>
                </a:r>
                <a:endParaRPr/>
              </a:p>
            </p:txBody>
          </p:sp>
          <p:sp>
            <p:nvSpPr>
              <p:cNvPr id="17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冠心病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心肌梗死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心力衰竭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等心血管疾病的人群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后的患者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心血管疾病风险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的高危人群</a:t>
                </a:r>
                <a:endParaRPr/>
              </a:p>
            </p:txBody>
          </p:sp>
          <p:sp>
            <p:nvSpPr>
              <p:cNvPr id="17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心脏康复的定义与目标人群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心脏康复的重要性及其对患者生活的影响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心脏康复的重要性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降低心血管疾病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再发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死亡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减少医疗费用</a:t>
                </a:r>
                <a:endParaRPr/>
              </a:p>
            </p:txBody>
          </p:sp>
          <p:pic>
            <p:nvPicPr>
              <p:cNvPr id="19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心脏康复对患者生活的影响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运动能力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心肺功能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心理压力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焦虑情绪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增强患者的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自我管理能力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依从性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心脏康复与药物治疗的比较</a:t>
                </a:r>
                <a:endParaRPr/>
              </a:p>
            </p:txBody>
          </p:sp>
          <p:sp>
            <p:nvSpPr>
              <p:cNvPr id="20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心脏康复是一种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的干预手段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药物治疗主要针对病因和症状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心脏康复和药物治疗可以相互补充，提高治疗效果</a:t>
                </a:r>
                <a:endParaRPr/>
              </a:p>
            </p:txBody>
          </p:sp>
          <p:sp>
            <p:nvSpPr>
              <p:cNvPr id="20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心脏康复与心脏手术的比较</a:t>
                </a:r>
                <a:endParaRPr/>
              </a:p>
            </p:txBody>
          </p:sp>
          <p:sp>
            <p:nvSpPr>
              <p:cNvPr id="20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心脏手术是一种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创伤性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心脏康复是一种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的干预手段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心脏康复可以在手术前后进行，提高手术效果</a:t>
                </a:r>
                <a:endParaRPr/>
              </a:p>
            </p:txBody>
          </p:sp>
          <p:sp>
            <p:nvSpPr>
              <p:cNvPr id="21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心脏康复与其他心血管疾病的治疗方法的比较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心脏康复的多种干预手段</a:t>
            </a:r>
            <a:endParaRPr/>
          </a:p>
        </p:txBody>
      </p:sp>
      <p:sp>
        <p:nvSpPr>
          <p:cNvPr id="21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药物治疗在心脏康复中的作用与注意事项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药物治疗在心脏康复中的作用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改善心脏功能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降低心血管疾病的风险</a:t>
                </a:r>
                <a:endParaRPr/>
              </a:p>
            </p:txBody>
          </p:sp>
          <p:pic>
            <p:nvPicPr>
              <p:cNvPr id="22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遵医嘱，按时服药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注意药物的副作用和相互作用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定期复查，调整药物剂量</a:t>
                </a:r>
                <a:endParaRPr/>
              </a:p>
            </p:txBody>
          </p:sp>
          <p:pic>
            <p:nvPicPr>
              <p:cNvPr id="23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生活方式改变的内容</a:t>
                </a:r>
                <a:endParaRPr/>
              </a:p>
            </p:txBody>
          </p:sp>
          <p:sp>
            <p:nvSpPr>
              <p:cNvPr id="23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适量运动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戒烟限酒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管理压力</a:t>
                </a:r>
                <a:endParaRPr/>
              </a:p>
            </p:txBody>
          </p:sp>
          <p:sp>
            <p:nvSpPr>
              <p:cNvPr id="23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生活方式改变的重要性</a:t>
                </a:r>
                <a:endParaRPr/>
              </a:p>
            </p:txBody>
          </p:sp>
          <p:sp>
            <p:nvSpPr>
              <p:cNvPr id="24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降低心血管疾病的风险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改善心血管功能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endParaRPr/>
              </a:p>
            </p:txBody>
          </p:sp>
          <p:sp>
            <p:nvSpPr>
              <p:cNvPr id="24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生活方式改变在心脏康复中的重要性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心脏手术后的康复训练方法与进展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5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5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心脏手术后的康复训练方法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有氧运动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力量训练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柔韧性训练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</a:t>
                </a:r>
                <a:endParaRPr/>
              </a:p>
            </p:txBody>
          </p:sp>
          <p:pic>
            <p:nvPicPr>
              <p:cNvPr id="2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心脏手术后的康复训练进展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个体化康复计划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康复训练过程中的监测与调整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康复训练效果的评价与反馈</a:t>
                </a:r>
                <a:endParaRPr/>
              </a:p>
            </p:txBody>
          </p:sp>
          <p:pic>
            <p:nvPicPr>
              <p:cNvPr id="2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心脏康复的具体实施步骤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心脏康复的初期评估与个性化康复计划制定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初期评估的内容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心血管疾病的严重程度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患者的身体状况和运动能力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患者的心理状况和需求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个性化康复计划制定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根据初期评估结果制定康复目标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设定康复训练的内容和强度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制定药物治疗和生活方式改变的方案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https://d.book118.com/035313121041011114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心脏康复：全面促进心脏健康的综合方案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2024-09-21T05:07:38.240</cp:lastPrinted>
  <dcterms:created xsi:type="dcterms:W3CDTF">2024-09-20T21:07:38Z</dcterms:created>
  <dcterms:modified xsi:type="dcterms:W3CDTF">2024-09-20T21:07:40Z</dcterms:modified>
</cp:coreProperties>
</file>