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6EF658-086E-4176-B1CC-C060A6B86D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BD173F-44E5-4C42-9F42-05A7F2371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C11E55D-3E53-4A7C-BF4B-F9C229731B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C28B01-5E1B-4C32-B79D-A10AABE784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F49DBA7-D119-4746-89DC-8D3C6CB626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CB5589-821B-4AAD-A91B-BEBD31C66D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366B81-1D6F-4E79-9258-733C208877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F50D3-322F-4C49-8AFD-3FA59CC3D6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703E4B-F5B8-4BBD-9E6A-D1F3F4B6B6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8FF057-8B61-465C-8790-5B4581ED7A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518B60-C034-401C-BF58-AE1589A13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531434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硬件加速与神经网络</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引言：硬件加速与神经网络概述
 神经网络基础：结构、训练与推理
 硬件加速原理：计算、存储与通信优化
 主流硬件加速器：GPU、FPGA、ASIC介绍
 硬件加速器对比：性能、功耗与可扩展性
 硬件加速策略：模型压缩、量化与剪枝
 应用案例：图像识别、语音识别与自然语言处理
 总结与展望：硬件加速与神经网络的挑战与机遇</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Subtitle 2"/>
          <p:cNvSpPr>
            <a:spLocks noGrp="1"/>
          </p:cNvSpPr>
          <p:nvPr>
            <p:ph type="subTitle" idx="1"/>
          </p:nvPr>
        </p:nvSpPr>
        <p:spPr/>
        <p:txBody>
          <a:bodyPr/>
          <a:lstStyle/>
          <a:p>
            <a:r>
              <a:t>硬件加速与神经网络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Text Placeholder 2"/>
          <p:cNvSpPr>
            <a:spLocks noGrp="1"/>
          </p:cNvSpPr>
          <p:nvPr>
            <p:ph type="body" idx="1"/>
          </p:nvPr>
        </p:nvSpPr>
        <p:spPr/>
        <p:txBody>
          <a:bodyPr/>
          <a:lstStyle/>
          <a:p>
            <a:r>
              <a:t>硬件加速技术概述</a:t>
            </a:r>
          </a:p>
        </p:txBody>
      </p:sp>
      <p:sp>
        <p:nvSpPr>
          <p:cNvPr id="4" name="Content Placeholder 3"/>
          <p:cNvSpPr>
            <a:spLocks noGrp="1"/>
          </p:cNvSpPr>
          <p:nvPr>
            <p:ph sz="half" idx="2"/>
          </p:nvPr>
        </p:nvSpPr>
        <p:spPr/>
        <p:txBody>
          <a:bodyPr/>
          <a:lstStyle/>
          <a:p>
            <a:r>
              <a:t>1.硬件加速技术是指利用专门设计的硬件来提升处理性能的技术，这些硬件可以是独立的处理器，也可以是集成在现有处理器中的协处理器。</a:t>
            </a:r>
          </a:p>
          <a:p>
            <a:r>
              <a:t>2.硬件加速技术可以有效地提高处理性能，降低功耗，提高处理效率，从而满足复杂计算的需求。</a:t>
            </a:r>
          </a:p>
          <a:p>
            <a:r>
              <a:t>3.随着人工智能和机器学习的发展，硬件加速技术在神经网络计算中的应用越来越广泛，成为提高神经网络性能的重要手段。</a:t>
            </a:r>
          </a:p>
          <a:p/>
        </p:txBody>
      </p:sp>
      <p:sp>
        <p:nvSpPr>
          <p:cNvPr id="5" name="Text Placeholder 4"/>
          <p:cNvSpPr>
            <a:spLocks noGrp="1"/>
          </p:cNvSpPr>
          <p:nvPr>
            <p:ph type="body" idx="3"/>
          </p:nvPr>
        </p:nvSpPr>
        <p:spPr/>
        <p:txBody>
          <a:bodyPr/>
          <a:lstStyle/>
          <a:p>
            <a:r>
              <a:t>神经网络概述</a:t>
            </a:r>
          </a:p>
        </p:txBody>
      </p:sp>
      <p:sp>
        <p:nvSpPr>
          <p:cNvPr id="6" name="Content Placeholder 5"/>
          <p:cNvSpPr>
            <a:spLocks noGrp="1"/>
          </p:cNvSpPr>
          <p:nvPr>
            <p:ph sz="half" idx="4"/>
          </p:nvPr>
        </p:nvSpPr>
        <p:spPr/>
        <p:txBody>
          <a:bodyPr/>
          <a:lstStyle/>
          <a:p>
            <a:r>
              <a:t>1.神经网络是一种模拟生物神经系统的计算模型，具有强大的模式识别和特征提取能力。</a:t>
            </a:r>
          </a:p>
          <a:p>
            <a:r>
              <a:t>2.神经网络由大量的神经元节点和它们之间的连接组成，通过训练来不断调整节点权重，从而达到更好的计算性能。</a:t>
            </a:r>
          </a:p>
          <a:p>
            <a:r>
              <a:t>3.神经网络的计算量巨大，需要借助硬件加速技术来提高计算效率和准确性。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Text Placeholder 2"/>
          <p:cNvSpPr>
            <a:spLocks noGrp="1"/>
          </p:cNvSpPr>
          <p:nvPr>
            <p:ph type="body" idx="1"/>
          </p:nvPr>
        </p:nvSpPr>
        <p:spPr/>
        <p:txBody>
          <a:bodyPr/>
          <a:lstStyle/>
          <a:p>
            <a:r>
              <a:t>硬件加速与神经网络的结合</a:t>
            </a:r>
          </a:p>
        </p:txBody>
      </p:sp>
      <p:sp>
        <p:nvSpPr>
          <p:cNvPr id="4" name="Content Placeholder 3"/>
          <p:cNvSpPr>
            <a:spLocks noGrp="1"/>
          </p:cNvSpPr>
          <p:nvPr>
            <p:ph sz="half" idx="2"/>
          </p:nvPr>
        </p:nvSpPr>
        <p:spPr/>
        <p:txBody>
          <a:bodyPr/>
          <a:lstStyle/>
          <a:p>
            <a:r>
              <a:t>1.硬件加速技术可以为神经网络提供高效的计算能力，从而提高神经网络的训练速度和准确率。</a:t>
            </a:r>
          </a:p>
          <a:p>
            <a:r>
              <a:t>2.神经网络的计算特点需要针对性的硬件加速设计，例如针对矩阵乘法的加速等。</a:t>
            </a:r>
          </a:p>
          <a:p>
            <a:r>
              <a:t>3.硬件加速技术和神经网络的结合是当前人工智能领域的重要趋势之一，未来的发展潜力巨大。</a:t>
            </a:r>
          </a:p>
          <a:p/>
        </p:txBody>
      </p:sp>
      <p:sp>
        <p:nvSpPr>
          <p:cNvPr id="5" name="Text Placeholder 4"/>
          <p:cNvSpPr>
            <a:spLocks noGrp="1"/>
          </p:cNvSpPr>
          <p:nvPr>
            <p:ph type="body" idx="3"/>
          </p:nvPr>
        </p:nvSpPr>
        <p:spPr/>
        <p:txBody>
          <a:bodyPr/>
          <a:lstStyle/>
          <a:p>
            <a:r>
              <a:t>硬件加速技术的发展趋势</a:t>
            </a:r>
          </a:p>
        </p:txBody>
      </p:sp>
      <p:sp>
        <p:nvSpPr>
          <p:cNvPr id="6" name="Content Placeholder 5"/>
          <p:cNvSpPr>
            <a:spLocks noGrp="1"/>
          </p:cNvSpPr>
          <p:nvPr>
            <p:ph sz="half" idx="4"/>
          </p:nvPr>
        </p:nvSpPr>
        <p:spPr/>
        <p:txBody>
          <a:bodyPr/>
          <a:lstStyle/>
          <a:p>
            <a:r>
              <a:t>1.随着技术的不断进步，硬件加速技术将越来越智能化，能够更好地适应各种应用场景。</a:t>
            </a:r>
          </a:p>
          <a:p>
            <a:r>
              <a:t>2.未来硬件加速技术将更加注重能效比，能够在保证性能的同时降低功耗。</a:t>
            </a:r>
          </a:p>
          <a:p>
            <a:r>
              <a:t>3.硬件加速技术将不断推陈出新，为人工智能和机器学习的发展提供更强大的支持。</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引言：硬件加速与神经网络概述</a:t>
            </a:r>
          </a:p>
        </p:txBody>
      </p:sp>
      <p:sp>
        <p:nvSpPr>
          <p:cNvPr id="3" name="Text Placeholder 2"/>
          <p:cNvSpPr>
            <a:spLocks noGrp="1"/>
          </p:cNvSpPr>
          <p:nvPr>
            <p:ph type="body" idx="1"/>
          </p:nvPr>
        </p:nvSpPr>
        <p:spPr/>
        <p:txBody>
          <a:bodyPr/>
          <a:lstStyle/>
          <a:p>
            <a:r>
              <a:t>神经网络的发展前景</a:t>
            </a:r>
          </a:p>
        </p:txBody>
      </p:sp>
      <p:sp>
        <p:nvSpPr>
          <p:cNvPr id="4" name="Content Placeholder 3"/>
          <p:cNvSpPr>
            <a:spLocks noGrp="1"/>
          </p:cNvSpPr>
          <p:nvPr>
            <p:ph sz="half" idx="2"/>
          </p:nvPr>
        </p:nvSpPr>
        <p:spPr/>
        <p:txBody>
          <a:bodyPr/>
          <a:lstStyle/>
          <a:p>
            <a:r>
              <a:t>1.神经网络作为人工智能的重要组成部分，未来的发展前景广阔。</a:t>
            </a:r>
          </a:p>
          <a:p>
            <a:r>
              <a:t>2.随着硬件加速技术的不断提升，神经网络的计算性能和准确率将进一步得到提高。</a:t>
            </a:r>
          </a:p>
          <a:p>
            <a:r>
              <a:t>3.神经网络将会在更多的领域得到应用，例如自动驾驶、医疗诊断等，为人类社会的发展带来更多的贡献。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神经网络基础：结构、训练与推理</a:t>
            </a:r>
          </a:p>
        </p:txBody>
      </p:sp>
      <p:sp>
        <p:nvSpPr>
          <p:cNvPr id="3" name="Subtitle 2"/>
          <p:cNvSpPr>
            <a:spLocks noGrp="1"/>
          </p:cNvSpPr>
          <p:nvPr>
            <p:ph type="subTitle" idx="1"/>
          </p:nvPr>
        </p:nvSpPr>
        <p:spPr/>
        <p:txBody>
          <a:bodyPr/>
          <a:lstStyle/>
          <a:p>
            <a:r>
              <a:t>硬件加速与神经网络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神经网络基础：结构、训练与推理</a:t>
            </a:r>
          </a:p>
        </p:txBody>
      </p:sp>
      <p:sp>
        <p:nvSpPr>
          <p:cNvPr id="3" name="Text Placeholder 2"/>
          <p:cNvSpPr>
            <a:spLocks noGrp="1"/>
          </p:cNvSpPr>
          <p:nvPr>
            <p:ph type="body" idx="1"/>
          </p:nvPr>
        </p:nvSpPr>
        <p:spPr/>
        <p:txBody>
          <a:bodyPr/>
          <a:lstStyle/>
          <a:p>
            <a:r>
              <a:t>神经网络基础结构</a:t>
            </a:r>
          </a:p>
        </p:txBody>
      </p:sp>
      <p:sp>
        <p:nvSpPr>
          <p:cNvPr id="4" name="Content Placeholder 3"/>
          <p:cNvSpPr>
            <a:spLocks noGrp="1"/>
          </p:cNvSpPr>
          <p:nvPr>
            <p:ph sz="half" idx="2"/>
          </p:nvPr>
        </p:nvSpPr>
        <p:spPr/>
        <p:txBody>
          <a:bodyPr/>
          <a:lstStyle/>
          <a:p>
            <a:r>
              <a:t>1.神经网络由多个神经元层次组成，包括输入层、隐藏层和输出层。</a:t>
            </a:r>
          </a:p>
          <a:p>
            <a:r>
              <a:t>2.每个神经元通过权重和偏置接收输入，经过激活函数产生输出。</a:t>
            </a:r>
          </a:p>
          <a:p>
            <a:r>
              <a:t>3.不同的网络结构可用于解决不同类型的问题，如卷积神经网络（CNN）用于图像处理，循环神经网络（RNN）用于序列处理。</a:t>
            </a:r>
          </a:p>
          <a:p>
            <a:r>
              <a:t>神经网络基础结构是深度学习的核心，其设计需要根据具体的应用场景进行优化。对于图像处理问题，卷积层可以有效地提取图像特征；对于语音和文本等序列数据，循环层可以处理序列的依赖性。</a:t>
            </a:r>
          </a:p>
          <a:p/>
        </p:txBody>
      </p:sp>
      <p:sp>
        <p:nvSpPr>
          <p:cNvPr id="5" name="Text Placeholder 4"/>
          <p:cNvSpPr>
            <a:spLocks noGrp="1"/>
          </p:cNvSpPr>
          <p:nvPr>
            <p:ph type="body" idx="3"/>
          </p:nvPr>
        </p:nvSpPr>
        <p:spPr/>
        <p:txBody>
          <a:bodyPr/>
          <a:lstStyle/>
          <a:p>
            <a:r>
              <a:t>神经网络训练</a:t>
            </a:r>
          </a:p>
        </p:txBody>
      </p:sp>
      <p:sp>
        <p:nvSpPr>
          <p:cNvPr id="6" name="Content Placeholder 5"/>
          <p:cNvSpPr>
            <a:spLocks noGrp="1"/>
          </p:cNvSpPr>
          <p:nvPr>
            <p:ph sz="half" idx="4"/>
          </p:nvPr>
        </p:nvSpPr>
        <p:spPr/>
        <p:txBody>
          <a:bodyPr/>
          <a:lstStyle/>
          <a:p>
            <a:r>
              <a:t>1.神经网络的训练通过反向传播算法进行，通过比较网络输出和真实值的误差来调整神经元的权重和偏置。</a:t>
            </a:r>
          </a:p>
          <a:p>
            <a:r>
              <a:t>2.损失函数用于量化网络的预测精度，常见的损失函数包括均方误差（MSE）和交叉熵（CrossEntropy）。</a:t>
            </a:r>
          </a:p>
          <a:p>
            <a:r>
              <a:t>3.优化器用于在参数空间中寻找最小化损失函数的参数，常见的优化器包括随机梯度下降（SGD）和Adam。</a:t>
            </a:r>
          </a:p>
          <a:p>
            <a:r>
              <a:t>神经网络训练是一个优化问题，需要使用适当的优化器、损失函数和数据集进行。同时，训练过程中需要注意过拟合和欠拟合的问题，可以通过正则化和数据增强等方法进行改善。</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神经网络基础：结构、训练与推理</a:t>
            </a:r>
          </a:p>
        </p:txBody>
      </p:sp>
      <p:sp>
        <p:nvSpPr>
          <p:cNvPr id="3" name="Text Placeholder 2"/>
          <p:cNvSpPr>
            <a:spLocks noGrp="1"/>
          </p:cNvSpPr>
          <p:nvPr>
            <p:ph type="body" idx="1"/>
          </p:nvPr>
        </p:nvSpPr>
        <p:spPr/>
        <p:txBody>
          <a:bodyPr/>
          <a:lstStyle/>
          <a:p>
            <a:r>
              <a:t>神经网络推理</a:t>
            </a:r>
          </a:p>
        </p:txBody>
      </p:sp>
      <p:sp>
        <p:nvSpPr>
          <p:cNvPr id="4" name="Content Placeholder 3"/>
          <p:cNvSpPr>
            <a:spLocks noGrp="1"/>
          </p:cNvSpPr>
          <p:nvPr>
            <p:ph sz="half" idx="2"/>
          </p:nvPr>
        </p:nvSpPr>
        <p:spPr/>
        <p:txBody>
          <a:bodyPr/>
          <a:lstStyle/>
          <a:p>
            <a:r>
              <a:t>1.神经网络推理是使用训练好的模型对新的输入数据进行预测的过程。</a:t>
            </a:r>
          </a:p>
          <a:p>
            <a:r>
              <a:t>2.推理过程中，输入数据通过网络前向传播，得到预测结果。</a:t>
            </a:r>
          </a:p>
          <a:p>
            <a:r>
              <a:t>3.为了提高推理速度，可以使用模型压缩和硬件加速等方法。</a:t>
            </a:r>
          </a:p>
          <a:p>
            <a:r>
              <a:t>神经网络推理是将训练好的模型应用于实际问题中的过程，需要注意输入数据的预处理和输出结果的解释。同时，为了提高推理速度和降低能耗，可以使用专门的硬件加速器进行推理。</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硬件加速原理：计算、存储与通信优化</a:t>
            </a:r>
          </a:p>
        </p:txBody>
      </p:sp>
      <p:sp>
        <p:nvSpPr>
          <p:cNvPr id="3" name="Subtitle 2"/>
          <p:cNvSpPr>
            <a:spLocks noGrp="1"/>
          </p:cNvSpPr>
          <p:nvPr>
            <p:ph type="subTitle" idx="1"/>
          </p:nvPr>
        </p:nvSpPr>
        <p:spPr/>
        <p:txBody>
          <a:bodyPr/>
          <a:lstStyle/>
          <a:p>
            <a:r>
              <a:t>硬件加速与神经网络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硬件加速原理：计算、存储与通信优化</a:t>
            </a:r>
          </a:p>
        </p:txBody>
      </p:sp>
      <p:sp>
        <p:nvSpPr>
          <p:cNvPr id="3" name="Text Placeholder 2"/>
          <p:cNvSpPr>
            <a:spLocks noGrp="1"/>
          </p:cNvSpPr>
          <p:nvPr>
            <p:ph type="body" idx="1"/>
          </p:nvPr>
        </p:nvSpPr>
        <p:spPr/>
        <p:txBody>
          <a:bodyPr/>
          <a:lstStyle/>
          <a:p>
            <a:r>
              <a:t>计算优化</a:t>
            </a:r>
          </a:p>
        </p:txBody>
      </p:sp>
      <p:sp>
        <p:nvSpPr>
          <p:cNvPr id="4" name="Content Placeholder 3"/>
          <p:cNvSpPr>
            <a:spLocks noGrp="1"/>
          </p:cNvSpPr>
          <p:nvPr>
            <p:ph sz="half" idx="2"/>
          </p:nvPr>
        </p:nvSpPr>
        <p:spPr/>
        <p:txBody>
          <a:bodyPr/>
          <a:lstStyle/>
          <a:p>
            <a:r>
              <a:t>1.专用硬件：神经网络计算需要大量的矩阵运算，专用硬件如GPU和TPU能大幅提升计算性能，优化计算效率。</a:t>
            </a:r>
          </a:p>
          <a:p>
            <a:r>
              <a:t>2.并行计算：通过并行计算，将大任务分解为多个小任务，同时处理，可以大幅度提升计算速度。</a:t>
            </a:r>
          </a:p>
          <a:p>
            <a:r>
              <a:t>3.算法优化：通过改进和优化算法，降低计算的复杂度，提高计算效率。</a:t>
            </a:r>
          </a:p>
          <a:p/>
        </p:txBody>
      </p:sp>
      <p:sp>
        <p:nvSpPr>
          <p:cNvPr id="5" name="Text Placeholder 4"/>
          <p:cNvSpPr>
            <a:spLocks noGrp="1"/>
          </p:cNvSpPr>
          <p:nvPr>
            <p:ph type="body" idx="3"/>
          </p:nvPr>
        </p:nvSpPr>
        <p:spPr/>
        <p:txBody>
          <a:bodyPr/>
          <a:lstStyle/>
          <a:p>
            <a:r>
              <a:t>存储优化</a:t>
            </a:r>
          </a:p>
        </p:txBody>
      </p:sp>
      <p:sp>
        <p:nvSpPr>
          <p:cNvPr id="6" name="Content Placeholder 5"/>
          <p:cNvSpPr>
            <a:spLocks noGrp="1"/>
          </p:cNvSpPr>
          <p:nvPr>
            <p:ph sz="half" idx="4"/>
          </p:nvPr>
        </p:nvSpPr>
        <p:spPr/>
        <p:txBody>
          <a:bodyPr/>
          <a:lstStyle/>
          <a:p>
            <a:r>
              <a:t>1.存储器层次结构：合理利用存储器层次结构，将常用数据存储在访问速度更快的存储器中，可以提高存储效率。</a:t>
            </a:r>
          </a:p>
          <a:p>
            <a:r>
              <a:t>2.数据压缩：通过数据压缩技术，减少存储空间和传输开销，同时保证数据的完整性。</a:t>
            </a:r>
          </a:p>
          <a:p>
            <a:r>
              <a:t>3.存储访问优化：通过优化存储访问模式，降低存储访问的延迟，提高存储性能。</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硬件加速原理：计算、存储与通信优化</a:t>
            </a:r>
          </a:p>
        </p:txBody>
      </p:sp>
      <p:sp>
        <p:nvSpPr>
          <p:cNvPr id="3" name="Text Placeholder 2"/>
          <p:cNvSpPr>
            <a:spLocks noGrp="1"/>
          </p:cNvSpPr>
          <p:nvPr>
            <p:ph type="body" idx="1"/>
          </p:nvPr>
        </p:nvSpPr>
        <p:spPr/>
        <p:txBody>
          <a:bodyPr/>
          <a:lstStyle/>
          <a:p>
            <a:r>
              <a:t>通信优化</a:t>
            </a:r>
          </a:p>
        </p:txBody>
      </p:sp>
      <p:sp>
        <p:nvSpPr>
          <p:cNvPr id="4" name="Content Placeholder 3"/>
          <p:cNvSpPr>
            <a:spLocks noGrp="1"/>
          </p:cNvSpPr>
          <p:nvPr>
            <p:ph sz="half" idx="2"/>
          </p:nvPr>
        </p:nvSpPr>
        <p:spPr/>
        <p:txBody>
          <a:bodyPr/>
          <a:lstStyle/>
          <a:p>
            <a:r>
              <a:t>1.通信协议优化：通过优化通信协议，减少通信开销，提高通信效率。</a:t>
            </a:r>
          </a:p>
          <a:p>
            <a:r>
              <a:t>2.数据批量传输：通过批量传输数据，减少通信次数，提高通信效率。</a:t>
            </a:r>
          </a:p>
          <a:p>
            <a:r>
              <a:t>3.网络拓扑优化：通过优化网络拓扑结构，降低通信延迟，提高通信性能。</a:t>
            </a:r>
          </a:p>
          <a:p>
            <a:r>
              <a:t>以上内容涵盖了硬件加速原理中的计算、存储与通信优化三个方面的主题名称和，这些要点都是为了提高硬件加速的效率和性能，从而满足神经网络的需求。</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主流硬件加速器：GPU、FPGA、ASIC介绍</a:t>
            </a:r>
          </a:p>
        </p:txBody>
      </p:sp>
      <p:sp>
        <p:nvSpPr>
          <p:cNvPr id="3" name="Subtitle 2"/>
          <p:cNvSpPr>
            <a:spLocks noGrp="1"/>
          </p:cNvSpPr>
          <p:nvPr>
            <p:ph type="subTitle" idx="1"/>
          </p:nvPr>
        </p:nvSpPr>
        <p:spPr/>
        <p:txBody>
          <a:bodyPr/>
          <a:lstStyle/>
          <a:p>
            <a:r>
              <a:t>硬件加速与神经网络</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主流硬件加速器：GPU、FPGA、ASIC介绍</a:t>
            </a:r>
          </a:p>
        </p:txBody>
      </p:sp>
      <p:sp>
        <p:nvSpPr>
          <p:cNvPr id="3" name="Text Placeholder 2"/>
          <p:cNvSpPr>
            <a:spLocks noGrp="1"/>
          </p:cNvSpPr>
          <p:nvPr>
            <p:ph type="body" idx="1"/>
          </p:nvPr>
        </p:nvSpPr>
        <p:spPr/>
        <p:txBody>
          <a:bodyPr/>
          <a:lstStyle/>
          <a:p>
            <a:r>
              <a:t>GPU</a:t>
            </a:r>
          </a:p>
        </p:txBody>
      </p:sp>
      <p:sp>
        <p:nvSpPr>
          <p:cNvPr id="4" name="Content Placeholder 3"/>
          <p:cNvSpPr>
            <a:spLocks noGrp="1"/>
          </p:cNvSpPr>
          <p:nvPr>
            <p:ph sz="half" idx="2"/>
          </p:nvPr>
        </p:nvSpPr>
        <p:spPr/>
        <p:txBody>
          <a:bodyPr/>
          <a:lstStyle/>
          <a:p>
            <a:r>
              <a:t>1.并行计算能力：GPU的架构使其能够进行大规模的并行计算，适合处理神经网络等需要大量计算的任务。</a:t>
            </a:r>
          </a:p>
          <a:p>
            <a:r>
              <a:t>2.通用性：GPU不仅可以用于神经网络加速，还可以用于图形处理和其他大规模并行计算任务。</a:t>
            </a:r>
          </a:p>
          <a:p>
            <a:r>
              <a:t>3.生态系统：GPU的生态系统完善，有丰富的软件和工具支持。</a:t>
            </a:r>
          </a:p>
          <a:p/>
        </p:txBody>
      </p:sp>
      <p:sp>
        <p:nvSpPr>
          <p:cNvPr id="5" name="Text Placeholder 4"/>
          <p:cNvSpPr>
            <a:spLocks noGrp="1"/>
          </p:cNvSpPr>
          <p:nvPr>
            <p:ph type="body" idx="3"/>
          </p:nvPr>
        </p:nvSpPr>
        <p:spPr/>
        <p:txBody>
          <a:bodyPr/>
          <a:lstStyle/>
          <a:p>
            <a:r>
              <a:t>FPGA</a:t>
            </a:r>
          </a:p>
        </p:txBody>
      </p:sp>
      <p:sp>
        <p:nvSpPr>
          <p:cNvPr id="6" name="Content Placeholder 5"/>
          <p:cNvSpPr>
            <a:spLocks noGrp="1"/>
          </p:cNvSpPr>
          <p:nvPr>
            <p:ph sz="half" idx="4"/>
          </p:nvPr>
        </p:nvSpPr>
        <p:spPr/>
        <p:txBody>
          <a:bodyPr/>
          <a:lstStyle/>
          <a:p>
            <a:r>
              <a:t>1.可编程性：FPGA具有高度的可编程性，可以根据特定的神经网络模型进行优化，提高性能。</a:t>
            </a:r>
          </a:p>
          <a:p>
            <a:r>
              <a:t>2.低功耗：FPGA的功耗相对较低，适合在边缘设备上进行神经网络推理。</a:t>
            </a:r>
          </a:p>
          <a:p>
            <a:r>
              <a:t>3.定制性：FPGA可以根据具体的应用场景进行定制，提高硬件的利用率。</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主流硬件加速器：GPU、FPGA、ASIC介绍</a:t>
            </a:r>
          </a:p>
        </p:txBody>
      </p:sp>
      <p:sp>
        <p:nvSpPr>
          <p:cNvPr id="3" name="Content Placeholder 2"/>
          <p:cNvSpPr>
            <a:spLocks noGrp="1"/>
          </p:cNvSpPr>
          <p:nvPr>
            <p:ph sz="half" idx="2"/>
          </p:nvPr>
        </p:nvSpPr>
        <p:spPr/>
        <p:txBody>
          <a:bodyPr/>
          <a:lstStyle/>
          <a:p>
            <a:r>
              <a:t>1.定制化设计：ASIC是专门为特定的神经网络模型设计的，可以最大程度地优化性能。</a:t>
            </a:r>
          </a:p>
          <a:p>
            <a:r>
              <a:t>2.高能效比：ASIC的能效比相对较高，可以在提高性能的同时降低功耗。</a:t>
            </a:r>
          </a:p>
          <a:p>
            <a:r>
              <a:t>3.批量生产：ASIC适合大规模批量生产，可以降低单个芯片的成本。</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ASIC</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https://d.book118.com/035314342202011042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引言：硬件加速与神经网络概述</vt:lpstr>
      <vt:lpstr> 引言：硬件加速与神经网络概述</vt:lpstr>
      <vt:lpstr> 引言：硬件加速与神经网络概述</vt:lpstr>
      <vt:lpstr> 引言：硬件加速与神经网络概述</vt:lpstr>
      <vt:lpstr> 神经网络基础：结构、训练与推理</vt:lpstr>
      <vt:lpstr> 神经网络基础：结构、训练与推理</vt:lpstr>
      <vt:lpstr> 神经网络基础：结构、训练与推理</vt:lpstr>
      <vt:lpstr> 硬件加速原理：计算、存储与通信优化</vt:lpstr>
      <vt:lpstr> 硬件加速原理：计算、存储与通信优化</vt:lpstr>
      <vt:lpstr> 硬件加速原理：计算、存储与通信优化</vt:lpstr>
      <vt:lpstr> 主流硬件加速器：GPU、FPGA、ASIC介绍</vt:lpstr>
      <vt:lpstr> 主流硬件加速器：GPU、FPGA、ASIC介绍</vt:lpstr>
      <vt:lpstr> 主流硬件加速器：GPU、FPGA、ASIC介绍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2024-09-03T20:07:04.051</cp:lastPrinted>
  <dcterms:created xsi:type="dcterms:W3CDTF">2024-09-03T12:07:04Z</dcterms:created>
  <dcterms:modified xsi:type="dcterms:W3CDTF">2024-09-03T12:07:06Z</dcterms:modified>
</cp:coreProperties>
</file>