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18465-215D-4E0D-940A-102A54568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7391D-C834-4508-A30B-E65686F6E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212E2-8FD6-49C0-BDA6-573AB2650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AD898-C87C-487F-B559-F23716E5E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9F12CD-1251-435F-BF91-D589CD65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9B38E-7006-4831-984E-6BD92633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5E3AB-69E2-4F2A-B096-15C277C2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70000-8AF7-4858-8FD5-9B258AFE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05AB3-AB73-49B8-A981-165AC73B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C1DE0-B56D-403B-9453-04FDA92CA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A710B-ABB8-40EC-9A07-4C9DC920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0012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旅游景区直播和虚拟体验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直播与虚拟体验在旅游景区的应用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直播在旅游景区的实践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虚拟体验在旅游景区的实践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直播与虚拟体验对旅游景区的影响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直播与虚拟体验在旅游景区的应用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通过4G、5G等网络技术，将旅游景区的实时画面传输给观众，实现远程观赏。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实时传输技术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多平台支持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观众可以通过弹幕、评论等方式与主播进行互动，提升参与感和沉浸感。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直播技术可应用于PC、手机、平板等多种设备，方便观众随时随地观看。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直播技术介绍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通过头戴式设备，观众可以身临其境地感受旅游景区的全貌和细节，获得更加真实的体验。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通过手机或平板等设备，观众可以在现实场景中叠加虚拟元素，实现增强现实体验。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通过3D建模技术，可以将旅游景区以三维立体的形式展现出来，让观众更加直观地了解景区风貌。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3D建模技术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虚拟体验技术介绍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越来越多的旅游景区通过直播技术，为游客提供线上导览服务，让游客能够提前了解景区特色和亮点。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直播导览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部分景区利用虚拟体验技术，为游客提供线上虚拟游览服务，让游客在无法亲临现场的情况下也能感受景区魅力。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虚拟游览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一些景区将直播和虚拟体验技术与线下游览相结合，为游客提供更加多元化和个性化的旅游体验。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直播在旅游景区的实践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景区直播内容策划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确定直播主题和目标受众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根据景区特色和受众需求，制定有吸引力的直播主题，如自然风光、历史文化、民俗风情等。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策划直播流程和内容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设计详细的直播流程，包括景点介绍、互动环节、特色表演等，确保内容丰富多彩。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安排直播时间和频率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根据景区客流量和观众在线时间，合理安排直播时间和频率，提高观众参与度。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实现网络传输和信号覆盖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确保景区内网络信号覆盖良好，实现直播信号的稳定传输。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选择合适的直播平台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根据景区需求和预算，选择稳定、高清的直播平台，确保观众获得良好的观看体验。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配置专业的直播设备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包括高清摄像机、麦克风、稳定器等设备，确保直播画面清晰、音质良好。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景区直播技术实现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观众反馈和评价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收集观众对直播内容、画质、音质等方面的反馈和评价，了解观众需求和改进方向。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观众数量和参与度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统计直播观众数量、在线时长、互动次数等数据，评估直播的吸引力和观众参与度。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关注直播在社交媒体上的分享、点赞、评论等数据，评估直播的传播效果和影响力。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375" r="12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08" r="14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景区直播效果评估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虚拟体验在旅游景区的实践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根据景区特色和游客需求，确定虚拟体验的主题，如历史文化、自然风光、科技创意等。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确定虚拟体验主题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结合主题，设计具有沉浸感和交互性的虚拟场景，包括场景布局、元素设计、光影效果等。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设计虚拟场景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规划合理的游览路线，引导游客在虚拟场景中自由探索，同时提供必要的导览和解说服务。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制定游览路线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景区虚拟体验内容策划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三维建模技术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利用三维建模技术，对景区实体进行高精度建模，还原真实场景。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运用虚拟现实技术，构建沉浸式虚拟环境，提供身临其境的体验。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交互设计技术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采用交互设计技术，实现游客与虚拟场景的互动，提升体验趣味性。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景区虚拟体验技术实现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https://d.book118.com/035320012240011110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2024-09-16T02:38:09.013</cp:lastPrinted>
  <dcterms:created xsi:type="dcterms:W3CDTF">2024-09-15T18:38:09Z</dcterms:created>
  <dcterms:modified xsi:type="dcterms:W3CDTF">2024-09-15T18:38:11Z</dcterms:modified>
</cp:coreProperties>
</file>