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8D9E7-A93F-4415-A54C-5E8931295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4D249-D239-4564-B5DC-6F0ADBA3F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4ACE5-68D8-4A55-86E2-B4C3496E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BC8C8-108E-4846-94B3-53BE6C9A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8291F-13C5-49B0-807C-E44610065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E671D-C825-49C0-AFCD-3CAF9F3A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FBC73-5B6E-46DE-90F0-3FAF15B8E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B08FE-E4D0-4392-914F-17B14F54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D3B00-5061-4F1B-8251-FC48FD04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31724-378E-47B5-992F-2FE2C2D3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4D306-0B74-4BE5-B2B2-0A6019EB0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20222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800" cy="21431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运维监控及资产管理平台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695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2024-03-05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运维监控方案实施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资产管理方案实施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平台集成与部署策略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培训、支持与售后服务计划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241" b="212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运维监控现状分析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现有监控系统功能不足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当前运维监控系统可能存在监控范围有限、报警机制不完善、数据分析能力弱等问题，无法满足业务快速发展的需求。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监控数据分散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多个独立的监控系统和工具导致监控数据分散，缺乏统一的管理和展示平台，给运维工作带来不便。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运维效率低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由于缺乏智能化的监控手段和工具，运维人员需要花费大量时间处理繁琐的监控任务，导致运维效率低下。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42" b="3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资产安全保障不足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缺乏有效的资产安全保障措施和手段，导致资产信息泄露、损坏等风险较高。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资产信息不统一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企业内部可能存在多个资产管理系统和数据库，导致资产信息不一致、数据冗余等问题。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资产管理流程繁琐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传统的资产管理流程涉及多个部门和环节，导致流程繁琐、效率低下，无法满足业务快速发展的需求。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资产管理需求梳理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通过整合现有监控系统和工具，构建一个统一的、功能完善的运维监控平台，提高监控效率和准确性。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构建统一的运维监控平台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通过整合企业内部各个资产管理系统和数据库，实现资产信息的统一管理、共享和协同，提高资产管理效率。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实现资产信息的统一管理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通过简化资产管理流程、引入自动化和智能化技术手段，提高资产管理流程的效率和准确性。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优化资产管理流程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通过加强资产安全保障措施和手段，确保资产信息的安全性、完整性和可用性，降低资产风险。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加强资产安全保障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平台架构设计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50" b="2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042" b="9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以业务需求为导向，设计高可用、高扩展性的平台架构。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采用分层设计，实现业务逻辑与底层技术的解耦，提高系统可维护性。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引入微服务架构理念，将系统拆分为多个独立的服务，实现服务的独立部署和升级。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负责实时监控系统的运行状态，包括服务器、网络、数据库等，及时发现并处理异常。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运维监控模块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资产管理模块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告警管理模块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报表分析模块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负责管理企业的各类资产，包括硬件资产和软件资产，提供资产查询、统计、报废等功能。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负责处理运维监控模块发现的异常，生成告警信息并通知相关人员处理。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提供丰富的报表分析功能，帮助企业了解系统的运行情况和资产的使用情况。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功能模块划分与说明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49" b="454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采用Spring Boot框架，快速构建微服务应用，提高开发效率。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使用Docker容器化技术，实现应用的快速部署和隔离，提高系统的稳定性和可扩展性。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引入Elasticsearch搜索引擎，实现海量数据的快速检索和分析，提高系统的性能和用户体验。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使用Redis缓存技术，缓解数据库压力，提高系统的响应速度和并发处理能力。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运维监控方案实施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根据业务需求和技术架构，明确需要监控的关键性能指标，如CPU使用率、内存占用率、磁盘空间使用率、网络带宽等。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确定关键性能指标（KPI）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针对不同的监控对象和指标，选择适合的监控工具，如Zabbix、Nagios、Prometheus等，确保数据采集的准确性和实时性。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选择合适的监控工具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根据业务需求和数据特点，合理制定数据采集的频率和周期，确保数据的及时性和有效性。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制定数据采集频率和周期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监控数据采集策略制定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对采集到的原始数据进行清洗和预处理，去除异常值和噪声数据，提高数据质量和准确性。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数据清洗和预处理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运用数据挖掘、机器学习等技术手段，对实时数据进行深入分析，发现潜在的问题和趋势。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通过图表、仪表盘等可视化手段，将数据分析结果直观地展示出来，方便运维人员快速了解系统状态和性能表现。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实时数据分析与可视化展示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https://d.book118.com/035320222332011114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2024-09-22T05:47:29.212</cp:lastPrinted>
  <dcterms:created xsi:type="dcterms:W3CDTF">2024-09-21T21:47:29Z</dcterms:created>
  <dcterms:modified xsi:type="dcterms:W3CDTF">2024-09-21T21:47:31Z</dcterms:modified>
</cp:coreProperties>
</file>