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EE6FC5-2246-41E6-A19D-8F31026D7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6365CF-554D-4A3F-9C22-5E55C4291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7694BD-7F71-4F7E-A865-A22C88315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82D3F9-51CE-4138-8AFB-8A821C718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3EAD73-8464-4BBB-8771-9AB2354DCC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F2B1E7-3266-49B6-81AB-367E144609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2C3F7B-360D-4A5A-97CF-53E3D42AB2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00A115-8AC8-4040-8DF0-BF942F4CC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F88484-3ED2-4064-B28F-A27400A041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1EECB-A73F-449B-A1A2-14CDBEC80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A2A77-DB42-4E41-A1DD-4900E22AF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2201214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大数据可视化管控平台的数据可靠性与一致性培训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大数据可视化管控平台概述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数据可靠性保障措施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数据一致性维护策略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平台安全与隐私保护</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实践案例与经验分享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提高员工对数据可靠性与一致性的认识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通过培训，使员工充分认识到数据可靠性与一致性在大数据可视化管控平台中的重要性，增强员工对数据质量的重视程度。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9546" b="954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适应企业数据治理需求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随着企业数据规模的不断扩大，数据治理成为企业发展的重要环节。本次培训旨在帮助员工掌握数据可靠性与一致性的相关知识和技能，满足企业数据治理的需求。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提升大数据可视化管控平台性能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数据可靠性与一致性是影响大数据可视化管控平台性能的关键因素。通过培训，员工能够了解如何优化数据质量，从而提升平台的整体性能。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保证决策准确性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提高业务效率</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维护企业形象和信誉</a:t>
            </a:r>
          </a:p>
        </p:txBody>
      </p:sp>
      <p:pic>
        <p:nvPicPr>
          <p:cNvPr id="5" name="Picture 5"/>
          <p:cNvPicPr>
            <a:picLocks noChangeAspect="1"/>
          </p:cNvPicPr>
          <p:nvPr/>
        </p:nvPicPr>
        <p:blipFill>
          <a:blip r:embed="rId2"/>
          <a:srcRect t="14203" b="1420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9000" r="190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7090" r="1709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数据可靠性与一致性的重要性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大数据可视化管控平台为企业提供了重要的决策支持。数据可靠性与一致性能够保证决策依据的真实性和准确性，避免因数据质量问题导致的决策失误。</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在业务流程中，数据的可靠性与一致性能够保证各部门之间的顺畅沟通，减少因数据不一致而产生的沟通成本和时间成本，提高业务效率。</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于公开数据的企业而言，数据的可靠性与一致性关乎企业的形象和信誉。一旦数据出现错误或不一致，可能引发公众质疑，损害企业形象和信誉。通过确保数据可靠性与一致性，企业能够树立良好的形象和信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大数据可视化管控平台概述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50" r="166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大数据可视化管控平台通常采用分布式系统架构，包括数据采集、存储、处理、分析和可视化等模块，以实现高效、可靠的数据处理和分析。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分布式系统架构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平台提供丰富的数据可视化工具，如图表、仪表盘、数据地图等，帮助用户直观地了解数据分布和趋势，提高决策效率。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数据可视化功能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平台具备完善的数据管理和安全保障机制，包括数据备份、恢复、加密、权限控制等，确保数据的完整性和安全性。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数据管理和安全保障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多源数据整合</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数据清洗与预处理</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实时数据处理</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数据存储与查询优化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数据来源与处理流程</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平台提供数据清洗和预处理功能，包括数据去重、缺失值填充、异常值处理、数据转换等，以确保数据质量和准确性。</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大数据可视化管控平台支持从多个数据源整合数据，如关系型数据库、非关系型数据库、API接口、文件等，实现数据的全面覆盖和整合。</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平台采用高效的数据存储和查询优化技术，如分布式存储、索引优化、查询缓存等，提高数据处理和查询效率。</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平台支持实时数据处理，能够实时接收、处理和分析数据，提供实时的数据可视化和监控功能，满足用户对实时数据的需求。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数据可靠性保障措施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确保数据采集自可靠、准确的数据源，避免引入错误或失真数据。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数据源验证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采用SSL/TLS等加密技术，确保数据传输过程中的安全性和完整性。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传输加密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在数据传输过程中，通过校验和、哈希等算法验证数据的完整性，防止数据在传输过程中被篡改或损坏。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传输校验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数据采集与传输可靠性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采用分布式存储技术，将数据分散存储在多个节点上，提高数据的可靠性和可用性。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分布式存储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数据备份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数据冗余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15" r="41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定期对重要数据进行备份，包括全量备份和增量备份，确保数据在发生意外时能够迅速恢复。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通过数据冗余技术，如RAID等，提高数据存储的容错能力，确保单个节点故障时数据仍然可用。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数据存储与备份机制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容错机制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采用容错技术，如分布式事务、数据副本等，确保系统在发生故障时能够继续运行，并自动修复错误。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数据恢复计划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制定详细的数据恢复计划，包括恢复步骤、恢复时间等，确保在数据发生意外时能够迅速恢复。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监控与报警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实时监控数据的状态和变化，一旦发现数据异常或故障，立即触发报警并通知相关人员进行处理。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1833" b="11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数据恢复与容错处理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数据一致性维护策略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主节点处理写操作，从节点处理读操作，数据从主节点同步到从节点，保证数据一致性。</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主从复制</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多个节点都可以处理读写操作，通过分布式协议如Raft、Paxos等保证数据一致性。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多主复制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将数据分成多个片段，每个片段在多个节点上进行同步和备份，提高数据可靠性和一致性。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数据分片与同步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数据同步与复制技术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https://d.book118.com/035322012142011044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2024-09-06T21:23:06.655</cp:lastPrinted>
  <dcterms:created xsi:type="dcterms:W3CDTF">2024-09-06T13:23:06Z</dcterms:created>
  <dcterms:modified xsi:type="dcterms:W3CDTF">2024-09-06T13:23:08Z</dcterms:modified>
</cp:coreProperties>
</file>