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172439-EE82-4E27-B255-5DE73B0F82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5D7014-BFFE-43A0-B9A3-5352E13D04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76D7F2-213C-4A74-B22A-093006D13D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63767E-DD50-447D-ABBB-F4958AF3F5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0439A4-1BF6-47DB-A865-601ED0A3DA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50DED9-99FA-44B2-8D12-5A516665F6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93409E-583B-4BC6-8161-73510F9750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2BE6DE-B966-4815-A7E7-C9676634A0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F9BA4C-83E3-4C38-9F78-F43661A3B6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8E6689-A871-40B9-80DF-DB241FB4D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E34FF4-F05A-4623-AD6C-30C5E7948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3220303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《土地增值税》课件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土地增值税概述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土地增值税的计算方法</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土地增值税的优惠政策</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土地增值税的征收管理</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总结与展望</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土地增值税概述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土地增值税是对土地使用权转让及出售建筑物时所产生的价格增值额征收的税种。</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土地增值税的征收对象是纳税人因转让土地使用权、建筑物及其附属设施所取得的增值额。</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土地增值税的计税依据是纳税人转让房地产所取得的增值额，即纳税人转让房地产所取得的收入减除规定的扣除项目金额后的余额。</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土地增值税的定义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在中国，土地增值税是在改革开放后为了规范房地产市场、调节收入分配和增加财政收入而引入的。</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随着经济的发展和房地产市场的不断壮大，土地增值税的征收范围和税率也不断调整，以适应市场的变化。</a:t>
            </a:r>
          </a:p>
        </p:txBody>
      </p:sp>
      <p:pic>
        <p:nvPicPr>
          <p:cNvPr id="7" name="Picture 7"/>
          <p:cNvPicPr>
            <a:picLocks noChangeAspect="1"/>
          </p:cNvPicPr>
          <p:nvPr/>
        </p:nvPicPr>
        <p:blipFill>
          <a:blip r:embed="rId2"/>
          <a:srcRect t="22514" b="2251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2400" r="240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20237" r="20237"/>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土地增值税起源于欧洲，最初是为了抑制土地投机和保障国家财政收入而设立的。</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土地增值税的起源与发展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066" r="506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994" b="599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20" b="22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土地增值税的征收范围</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土地增值税的征收范围包括：转让国有土地使用权、地上的建筑物及其附属设施并取得收入的单位和个人。</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土地增值税的征收范围不包括：农村集体土地承包经营权、林权、海域使用权等非国有土地使用权的转让。</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土地增值税的征收范围还受到一些特殊规定的限制，例如：个人转让自用住房免征土地增值税，但需满足一定条件。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土地增值税的计算方法</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土地增值税的计税依据是纳税人转让房地产所取得的增值额，即纳税人转让房地产取得的收入减除规定的扣除项目金额后的余额。</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土地增值额</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在计算土地增值税时，纳税人可以从转让房地产取得的收入中减除以下项目：取得土地使用权所支付的金额、房地产开发成本、房地产开发费用、与转让房地产有关的税金以及其他扣除项目。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扣除项目</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土地增值税的计税依据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超率累进税率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土地增值税实行四级超率累进税率，按照增值额与扣除项目金额的比率从0%到60%不等。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各级税率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增值额未超过扣除项目金额50%的部分，税率为30%；增值额超过扣除项目金额50%至100%的部分，税率为40%；增值额超过扣除项目金额100%至200%的部分，税率为50%；增值额超过扣除项目金额200%的部分，税率为60%。</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土地增值税的税率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计算扣除项目金额</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根据纳税人实际发生的支出，计算出扣除项目金额。</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确定增值额</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根据土地增值税的计税依据，先确定纳税人的土地增值额。</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计算增值率</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将土地增值额与扣除项目金额的比率计算出增值率。</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计算应纳税额</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最后，将土地增值额乘以适用的税率，得出应纳税额。</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确定适用税率</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根据计算的增值率，确定相应的土地增值税税率。</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土地增值税的计算步骤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土地增值税的优惠政策</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纳税人建造普通标准住宅出售，增值额未超过扣除项目金额20%的，免征土地增值税。</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因国家建设需要依法征用、收回的房地产，免征土地增值税。</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纳税人符合下列条件之一的，可免征土地增值税</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房产所有人、土地使用权所有人将房屋产权、土地使用权赠与直系亲属或承担直接赡养义务人的；</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房产所有人、土地使用权所有人通过中国境内非营利的社会团体、国家机关将房屋产权、土地使用权赠与教育、民政和其他社会福利、公益事业的。</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减免土地增值税的情形</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659" r="1065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6916" r="169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增值额未超过扣除项目金额50%的部分，税率为30%。</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增值额超过扣除项目金额50%、未超过扣除项目金额100%的部分，税率为40%。</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增值额超过扣除项目金额100%、未超过扣除项目金额200%的部分，税率为50%。</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增值额超过扣除项目金额200%的部分，税率为60%。</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土地增值税的起征点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https://d.book118.com/035322030310011103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2024-09-13T07:36:37.823</cp:lastPrinted>
  <dcterms:created xsi:type="dcterms:W3CDTF">2024-09-12T23:36:37Z</dcterms:created>
  <dcterms:modified xsi:type="dcterms:W3CDTF">2024-09-12T23:36:39Z</dcterms:modified>
</cp:coreProperties>
</file>