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7C020-4ACA-46C3-8836-882E1D77C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0C954-67FD-4957-8157-ABE7DDEC8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4CE7E-AE3C-4AE0-B6D1-FE7D53296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C88BD-75E1-4131-A8DF-4C4719933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1B53D3-7B93-4E8A-8414-3E2923E3B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6F8B89-D664-499A-B44C-FF7451B90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7A5321-F982-4F07-9717-7E2E0FCF6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D7BCC0-705B-4286-9F55-1CEA088DF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31336D-7EFD-41B3-BCDB-1D0A6E22B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FD137-5AD1-45DC-930A-F20B3E793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13C29-4028-4656-8EE3-092988F29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2333410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认识鼻子PPT护理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鼻子结构与功能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鼻子常见问题与护理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鼻子健康与日常护理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鼻子护理误区与注意事项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鼻子护理产品推荐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鼻子结构与功能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鼻翼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鼻孔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鼻子的结构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167" r="1916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874" b="1687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支撑鼻子的外部结构，位于两眼之间。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位于鼻孔两侧，主要作用是调节气流。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进出气体的通道，内部有鼻腔粘膜和鼻毛，可以过滤和调温空气。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内部空间，连接鼻孔和咽部，主要功能是调湿、调温、过滤空气。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77" r="1887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423" b="1642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鼻子的功能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鼻子内部有嗅觉细胞，可以感知气味分子，帮助人们辨别气味。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鼻子是呼吸系统的入口，能够吸入氧气和呼出二氧化碳。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鼻子可以帮助人们发声时产生共鸣，使声音更加悦耳。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鼻子内部粘膜和鼻毛可以调节吸入空气的温度和湿度，保持舒适感。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嗅觉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共鸣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温度调节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鼻子常见问题与护理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95" b="263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保持室内空气湿度适中，避免接触过敏原，如花粉、尘螨等。定期清洗鼻腔，保持鼻腔通畅。遵医嘱使用药物治疗，如抗组胺药、糖皮质激素等。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加强锻炼，增强免疫力，预防感冒。保持室内空气流通，避免接触过敏原。合理饮食，多吃富含维生素的食物。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鼻炎的护理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鼻炎的预防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鼻炎的护理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保持鼻腔通畅，定期清洗鼻腔。避免接触过敏原，如花粉、尘螨等。遵医嘱使用药物治疗，如抗生素、黏液促排剂等。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鼻窦炎的护理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加强锻炼，增强免疫力。保持室内空气流通，避免接触过敏原。合理饮食，多吃富含维生素的食物。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鼻窦炎的预防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鼻窦炎的护理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鼻出血的护理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保持冷静，不要惊慌失措。采用坐位或半卧位，头部抬高。用手指捏住鼻梁软骨部分，持续压迫10分钟。局部冷敷收缩血管。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鼻出血的预防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保持鼻腔湿润，避免干燥。避免用力擤鼻或挖鼻孔。加强锻炼，增强免疫力。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46" r="1264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鼻出血的护理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鼻息肉的护理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保持鼻腔通畅，定期清洗鼻腔。避免接触过敏原，如花粉、尘螨等。遵医嘱使用药物治疗，如糖皮质激素等。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鼻息肉的预防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加强锻炼，增强免疫力。保持室内空气流通，避免接触过敏原。合理饮食，多吃富含维生素的食物。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鼻息肉的护理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鼻子健康与日常护理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维持适宜的室内湿度有助于保护鼻子的健康，防止鼻腔干燥和不适。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室内相对湿度应保持在40%~60%之间，以保持鼻腔黏膜的湿润，防止鼻腔干燥、出血或瘙痒。使用加湿器或在房间放置水盆可以增加室内湿度，同时要注意定期清洁加湿器以避免细菌滋生。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保持室内空气湿度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避免接触过敏原是鼻子PPT护理的重要措施，可以有效预防过敏性鼻炎的发生。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了解并识别常见的过敏原，如花粉、尘螨、动物皮毛等，尽量避免接触。保持室内清洁，定期清洗床上用品和窗帘等家居物品，以减少尘螨滋生。外出时佩戴口罩和护目镜，以减少过敏原的吸入。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避免接触过敏原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https://d.book118.com/035323334101011104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2024-09-13T23:01:33.371</cp:lastPrinted>
  <dcterms:created xsi:type="dcterms:W3CDTF">2024-09-13T15:01:33Z</dcterms:created>
  <dcterms:modified xsi:type="dcterms:W3CDTF">2024-09-13T15:01:35Z</dcterms:modified>
</cp:coreProperties>
</file>