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C937E-4479-4B29-A372-1A70A03C7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1D52E-70C5-4CE9-B09D-EC15261D6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C9B91-8988-4737-BAE1-D61A3DC74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326EAA-A61C-4657-B0CA-E3C94969A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BD87F6-4D43-445D-BF32-EE964359F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7C2384-2C91-4323-B00C-E54944904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39D7D0-0759-4778-98B2-53EF486EB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243130-4F1D-4AD5-A441-0A89597FD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E84D6D-1FBE-4434-B168-7E920DE0E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51D8D2-1A66-4D46-AEB6-F7C2C4605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0A0B0-0E29-4A47-9607-AB8856D6E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3240012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生活垃圾分类主要切入点探究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生活垃圾分类现状及意义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政策法规引导与支持力度分析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宣传教育普及程度及效果评估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科技创新在生活垃圾分类中应用前景探讨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社区居民参与意愿和影响因素研究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总结：构建全面有效生活垃圾分类体系路径思考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生活垃圾分类现状及意义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161" b="516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当前生活垃圾分类现状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垃圾分类制度初步建立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我国已初步建立了生活垃圾分类制度，并在部分城市开展试点，取得了一定成效。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居民参与度有待提高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尽管政府和社会各界积极推动，但居民参与生活垃圾分类的意识和行动仍需加强。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分类处理设施不足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目前，我国生活垃圾分类处理设施尚不完善，处理能力不足，导致分类后的垃圾无法得到妥善处理。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167" r="18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提高垃圾处理效率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分类后的垃圾可以得到更专业的处理，提高垃圾处理效率，降低处理成本。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减少污染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通过垃圾分类，可以减少垃圾对土壤、水源和空气的污染，保护生态环境。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节约资源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垃圾分类有利于资源回收利用，减少资源浪费，促进可持续发展。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垃圾分类对环境保护重要性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通过垃圾分类和资源回收利用，可以推动循环经济的发展，实现资源的高效利用。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推动循环经济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促进绿色发展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05" r="1750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提高公众环保意识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625" b="1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垃圾分类有助于推动绿色发展理念在社会各领域的普及和实践。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通过垃圾分类的推广和实践，可以提高公众的环保意识和责任感，促进全社会形成绿色生活方式。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促进资源回收利用与可持续发展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政策法规引导与支持力度分析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由国家发展改革委和住房城乡建设部联合发布，提出到2020年底，基本建立垃圾分类相关法律法规和标准体系。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《生活垃圾分类制度实施方案》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对生活垃圾的分类、投放、收集、运输、处理等方面做出了明确规定，为各地制定具体实施细则提供了法律依据。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《固体废物污染环境防治法》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包括税收优惠、资金扶持、技术创新支持等，鼓励企业和社会组织积极参与生活垃圾分类工作。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相关配套政策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国家层面政策法规概述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781" r="2578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《上海市生活垃圾管理条例》明确了生活垃圾分类的标准、投放要求、收运和处理方式等，同时制定了严格的监管和处罚措施。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北京市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《北京市生活垃圾管理条例》提出了“四分法”分类标准，即厨余垃圾、可回收物、有害垃圾和其他垃圾，并建立了分类投放、分类收集、分类运输和分类处理的全程分类体系。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深圳市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《深圳市生活垃圾分类管理条例》将生活垃圾分为可回收物、厨余垃圾、有害垃圾和其他垃圾四类，实行分类投放、分类收集、分类运输和分类处理。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地方政府具体实施方案举例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各类环保组织、志愿者团体等积极开展生活垃圾分类宣传教育活动，提高公众环保意识，推动垃圾分类工作的深入开展。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社会组织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众多企业积极履行社会责任，参与生活垃圾分类工作。例如，一些企业通过技术创新，研发出智能垃圾分类设备，提高垃圾分类效率；还有一些企业提供垃圾分类咨询、培训等服务，协助政府和社会组织推进垃圾分类工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社会组织和企业参与情况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宣传教育普及程度及效果评估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儿童群体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通过动画、游戏等寓教于乐的方式，让儿童在轻松愉快的氛围中了解垃圾分类的重要性，培养从小养成垃圾分类的好习惯。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青少年群体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结合学校课程，开展垃圾分类知识讲座、实践活动等，提高青少年对垃圾分类的认知度和参与度。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成年人群体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利用社区宣传、单位培训等多种渠道，普及垃圾分类知识，引导成年人树立环保意识，积极参与垃圾分类。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针对不同受众群体宣传教育策略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线上线下活动开展情况介绍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线上活动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通过微信公众号、小程序、APP等互联网平台，开展垃圾分类知识竞赛、答题抽奖等线上活动，吸引公众参与。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组织志愿者团队深入社区、学校、企事业单位等场所，开展垃圾分类现场指导、宣传资料发放等线下活动，提高居民垃圾分类知晓率和参与率。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https://d.book118.com/035324001210011104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2024-09-14T08:12:11.998</cp:lastPrinted>
  <dcterms:created xsi:type="dcterms:W3CDTF">2024-09-14T00:12:12Z</dcterms:created>
  <dcterms:modified xsi:type="dcterms:W3CDTF">2024-09-14T00:12:14Z</dcterms:modified>
</cp:coreProperties>
</file>