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14888-B26B-4359-A986-3EC32F269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A3741-94DC-4BCB-BF97-27054E62A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C196C-B65F-4996-9871-BDBF80AAA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AA979-C585-4703-B331-69A6F3D41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39F0F-854A-4AA7-A445-5F26DFDA4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60B5E-7A55-468F-A740-2EE9CFB72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04419B-A13A-4AB9-ACFA-EE175416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971B3-A93E-448B-833C-091467AFF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26BC1-3FB0-4249-BAC7-5D934FF32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01130-1000-4870-9868-083C06F4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6C180-B7F8-44E2-B4EF-B9F170E4A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240023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2024常熟产业带电商发展报告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常熟产业带电商政策环境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常熟产业带电商发展挑战与机遇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随着互联网的普及和电子商务的快速发展，常熟产业带电商逐渐崭露头角，成为推动地区经济发展的重要力量。本报告旨在全面分析常熟产业带电商的发展现状、趋势和挑战，为相关决策提供参考。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通过对常熟产业带电商的深入研究和探讨，发现其发展中的优势和不足，提出针对性的建议和措施，促进常熟产业带电商的健康、可持续发展。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常熟产业带电商是指以常熟市为依托，通过电子商务平台进行销售和服务的产业集群。常熟产业带电商涵盖了服装、家居、汽车配件等多个领域，具有明显的地域特色和竞争优势。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常熟产业带电商的发展得益于当地完善的产业链、物流体系和人才储备。同时，政府的大力支持和良好的营商环境也为电商发展提供了有力保障。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常熟产业带电商概述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常熟产业带电商发展现状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详细描述：常熟电商市场规模持续扩大，2023年交易额达到1200亿元，较上年增长10%。其中，线上零售额占比超过50%，成为推动市场增长的重要力量。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常熟产业带分布广泛，涵盖纺织、服装、家居、数码、农产品等多个领域。其中，纺织服装产业带规模最大，占据市场份额超过60%。同时，新兴产业带如智能制造、新能源等也在快速发展。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主要产业带分布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电商企业数量与规模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中小企业为主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常熟电商企业数量众多，但主要以中小企业为主。这些企业创新能力强，经营灵活，但品牌影响力较弱。大型企业占比不足10%，但品牌影响力较强，市场份额较高。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常熟产业带电商市场分析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消费者年龄结构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常熟产业带电商的消费者主要集中在25-45岁之间，该年龄段的消费者具有较高的购买力和消费意愿。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常熟产业带电商的消费者购买力较强，对中高端产品具有较强的购买意愿。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常熟产业带电商的消费者更倾向于在移动端进行购物，同时对产品的品质和售后服务有较高的要求。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常熟产业带电商在市场上的占有率较高，但仍有提升空间。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常熟产业带电商在产品品质、品牌知名度和售后服务等方面具有竞争优势，但在价格和促销活动等方面仍需加强。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常熟产业带电商市场的竞争对手主要包括其他电商平台、实体店和其他产业带电商。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移动电商的崛起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随着移动设备的普及和移动互联网的发展，移动电商已成为常熟产业带电商的重要发展方向。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个性化需求的增长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消费者对个性化产品的需求越来越高，常熟产业带电商应加强产品创新和定制化服务。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跨境电商的发展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随着全球化的加速和跨境贸易的增加，跨境电商已成为常熟产业带电商的重要拓展方向。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常熟产业带电商政策环境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常熟市政府出台了一系列财政扶持政策，为电商企业提供资金支持，鼓励企业创新发展。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财政扶持政策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针对符合条件的电商企业，常熟市政府给予一定的税收减免，降低企业税负，提升企业盈利能力。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常熟市政府与多家金融机构合作，为电商企业提供贷款、担保、股权融资等金融服务，解决企业融资难问题。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金融支持政策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政策支持与优惠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电商监管措施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常熟市政府建立了完善的电商监管机制，对电商企业的经营行为进行监督检查，确保市场公平竞争。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常熟市政府高度重视消费者权益保护，加强对电商企业的监管，保障消费者合法权益。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电商法规制定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常熟市政府出台了一系列电商法规，规范电商行业的发展，保障消费者权益。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电商法规与监管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电商园区建设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常熟市政府建设了一批电商园区，为电商企业提供集中办公、仓储、物流等一体化服务，促进产业集聚发展。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常熟市政府加强物流基础设施建设，提升电商物流效率，降低物流成本。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信息基础设施建设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常熟市政府加大信息基础设施建设力度，提升网络覆盖率和带宽，为电商企业提供稳定、高速的网络服务。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https://d.book118.com/035324002324011041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2024-09-02T15:59:31.998</cp:lastPrinted>
  <dcterms:created xsi:type="dcterms:W3CDTF">2024-09-02T07:59:32Z</dcterms:created>
  <dcterms:modified xsi:type="dcterms:W3CDTF">2024-09-02T07:59:34Z</dcterms:modified>
</cp:coreProperties>
</file>