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75E86E-2CBC-4B40-9197-2DF33BF76A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8CE0A3-899A-43D8-B990-4B41C5F18F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21035B-9F8C-4CB2-8DA7-318173F39D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4026C15-B684-4192-9F7C-25554CEAA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8B8FA0C-E6CA-4802-974F-338B37A021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8D1C9A4-A9AE-422D-B740-E060595D27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8B11E89-4248-47F0-A5D0-077647A451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827CB1-778D-4982-9C4F-9E315AF561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1C9A520-C4AA-4D0D-941A-DB6C2412B9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E6C56D-4A93-45F6-96A1-3A4B150FDD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32B310-BD9F-4EB5-955D-46AD4FE69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324021010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医疗垃圾分类与处理知识普及与推广策略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医疗垃圾概述与分类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国内外医疗垃圾处理现状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知识普及策略与方法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推广策略与实践案例分享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未来发展趋势及挑战应对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医疗垃圾概述与分类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医疗垃圾是指医疗卫生机构在医疗、预防、保健以及其他相关活动中产生的具有直接或者间接感染性、毒性以及其他危害性的废物。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医疗垃圾危害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医疗垃圾含有大量的细菌、病毒及化学药剂，具有极强的传染性、生物毒性和腐蚀性，未经严格处理，会对环境造成严重污染，甚至引发疾病传播，危害人类健康。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125" r="26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医疗垃圾定义及危害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30845" y="2528385"/>
            <a:ext cx="1097280" cy="1097280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20017" y="5027098"/>
            <a:ext cx="1097280" cy="10972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436105" y="5027098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2135991">
            <a:off x="6736988" y="2931817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-2296662">
            <a:off x="5066977" y="2906819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-6933846">
            <a:off x="4575518" y="443644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10800000">
            <a:off x="5870342" y="5320925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 rot="6699367">
            <a:off x="7223592" y="4470770"/>
            <a:ext cx="422364" cy="509626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132415" y="2756572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病理性医疗垃圾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3241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诊疗过程中产生的人体废弃物和医学实验动物尸体等。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41030" y="1027328"/>
            <a:ext cx="41243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感染性医疗垃圾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1030" y="1453445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携带病原微生物具有引发感染性疾病传播危险的医疗废物。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93785" y="2791325"/>
            <a:ext cx="571400" cy="57140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958501" y="3293513"/>
            <a:ext cx="1097280" cy="109728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7250975" y="3585987"/>
            <a:ext cx="512333" cy="51233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101166" y="3337992"/>
            <a:ext cx="1097280" cy="109728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4403006" y="3595353"/>
            <a:ext cx="493600" cy="49360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4922225" y="5355934"/>
            <a:ext cx="476843" cy="476843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598325" y="5290510"/>
            <a:ext cx="570456" cy="570456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7824133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损伤性医疗垃圾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24133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能够刺伤或者割伤人体的废弃的医用锐器。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125" y="2785147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化学性医疗垃圾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9125" y="3244806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具有毒性、腐蚀性、易燃易爆性的废弃的化学物品。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4890" y="4891283"/>
            <a:ext cx="3895725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药物性医疗垃圾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4890" y="5360468"/>
            <a:ext cx="33147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过期、淘汰、变质或者被污染的废弃的药品。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8" name="AutoShape 2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TextBox 4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医疗垃圾分类标准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化学性医疗垃圾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具有腐蚀性、毒性等危险特性，需采取特殊防护措施进行安全处理。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药物性医疗垃圾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含有多种化学成分，可能对环境造成污染，需按照药品管理相关规定进行处理。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损伤性医疗垃圾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尖锐锋利，易刺伤人体，需单独收集并妥善处理。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感染性医疗垃圾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携带大量病原菌，易引发感染，需进行特殊消毒处理。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病理性医疗垃圾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含有大量有机物和水分，易腐败产生恶臭，需及时进行无害化处理。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各类医疗垃圾特点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国内外医疗垃圾处理现状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国外医疗垃圾处理普遍实行严格的分类制度，按照垃圾的性质和危害程度进行分类，确保各类垃圾得到妥善处理。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严格的分类制度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国外设立专业的医疗垃圾处理机构，配备先进的处理设备和技术，确保医疗垃圾的安全、有效处理。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专业的处理机构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7505" r="1750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国外对医疗垃圾处理实行严格的监管，制定完善的法律法规和标准体系，确保医疗垃圾处理符合环保和安全要求。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完善的监管体系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国外医疗垃圾处理经验借鉴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国内医疗垃圾处理设施建设相对滞后，处理能力不足，难以满足日益增长的医疗垃圾处理需求。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处理能力不足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分类不规范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监管不到位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542" r="11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国内医疗垃圾分类不够规范，存在混装、混运等现象，给后续处理带来困难。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国内对医疗垃圾处理的监管力度不够，存在违法排放、超标排放等问题，对环境造成潜在危害。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国内医疗垃圾处理现状及挑战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推动技术创新和产业升级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鼓励和支持企业、科研机构等开展医疗垃圾处理技术研究和创新，推动产业升级和可持续发展。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制定医疗垃圾管理政策法规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国家层面应制定完善的医疗垃圾管理政策法规，明确各类医疗垃圾的处理要求和标准。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加强监管和执法力度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相关部门应加强对医疗垃圾处理的监管和执法力度，确保政策法规得到有效执行。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政策法规对医疗垃圾管理要求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知识普及策略与方法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https://d.book118.com/035324021010011104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2024-09-13T16:49:35.553</cp:lastPrinted>
  <dcterms:created xsi:type="dcterms:W3CDTF">2024-09-13T08:49:35Z</dcterms:created>
  <dcterms:modified xsi:type="dcterms:W3CDTF">2024-09-13T08:49:37Z</dcterms:modified>
</cp:coreProperties>
</file>