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36F50-44AB-46B8-96BA-B7C7340E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23632-E67C-4847-99A0-62162AA4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A9B72-7393-4518-B572-3516BC00C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B256C-9DC1-46E5-BD30-DDE8AEF5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11388-CEB6-4815-8A21-4F1D5D83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1AA04A-FC52-473C-AB50-7E22C9780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37E92-6C76-4FBB-80F9-26C574BF4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B4EE5-D5E6-4578-A76A-FC5BE9D58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BC16B-52B2-4551-8BC0-1301C15C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BCFF7-5DEC-4010-B3DB-FC8751EF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3250F-8FC5-4D73-84E9-9A5DC99B7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4333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发展职业生涯规划能力的培训课程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职业生涯规划基本概念与重要性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职场技能提升与学习方法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制定可执行性强个人发展计划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面对挑战和变化应对策略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职业生涯规划基本概念与重要性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帮助个人真正了解自己，为自己定下事业大计，筹划未来，进一步详尽估量主、客条件和内外环境优势和限制，在“衡外情、量己力”的情形下，设计出符合自己特点的合理而又可行的职业生涯发展方向。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个人发展对组织目标的影响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个人发展是组织目标实现的基础，只有个人的能力得到提升，才能更好地完成组织交付的任务，推动组织目标的实现。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组织目标对个人发展的引导作用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组织目标为个人发展提供了方向和动力，个人需要围绕组织目标来制定自己的职业发展规划，实现个人与组织的共同发展。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个人发展与组织目标关系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通过不断学习新知识、新技能，提高自己的专业素养和综合能力，增强职业竞争力。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通过实际工作经验的积累，不断提升自己的职业技能和解决问题的能力。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积极与同事、客户和合作伙伴建立良好的人脉关系，扩大自己的社交圈子，获取更多的职业机会和资源。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参加相关的培训课程和研讨会，了解最新的行业动态和趋势，拓展自己的视野和思路。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提升职业竞争力途径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42" r="293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88" r="296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通过自我评估、360度反馈等方法，识别个人在知识、技能、经验等方面的优势。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正视自身在职业发展中的短板和挑战，如缺乏某些关键技能或经验等。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不足认识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通过兴趣测试、实践体验等方式，发现个人对哪些职业领域感兴趣。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职业兴趣探索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思考个人在职业发展中重视的价值观，如成就感、创新、团队合作等。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价值观澄清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明确职业兴趣与价值观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035" b="120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选择适合自身发展领域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了解不同行业的发展趋势和前景，为选择职业领域提供参考。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个人目标与行业匹配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将个人职业目标与行业特点相结合，选择最适合自身发展的领域。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综合考虑个人能力、兴趣、价值观以及市场需求等因素，评估选择领域的可行性。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职场技能提升与学习方法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培养积极倾听的习惯，理解他人的观点和需求，建立良好的沟通基础。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254" b="102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清晰、准确地传达自己的想法和意见，避免沟通障碍和误解。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学会给予和接受反馈，及时调整沟通方式，提升沟通效果。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强化团队合作意识，了解团队成员的角色和职责，共同为团队目标努力。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掌握协作方法和技巧，如分工合作、协调资源、解决冲突等，促进团队高效运转。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培养领导力和影响力，能够带领团队应对挑战和解决问题。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https://d.book118.com/035324333013011040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2024-08-30T22:50:17.897</cp:lastPrinted>
  <dcterms:created xsi:type="dcterms:W3CDTF">2024-08-30T14:50:17Z</dcterms:created>
  <dcterms:modified xsi:type="dcterms:W3CDTF">2024-08-30T14:50:20Z</dcterms:modified>
</cp:coreProperties>
</file>