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819A-148C-4447-AD95-05D75E08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B42E-149E-45A4-8142-AD3E55F4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C79C-3B27-4881-81BD-06561499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C06E-8362-4A22-8BA0-774549A5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AE0A2-FCE9-4CE6-BB16-7CA8FFAF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3F56D-2E8D-48AE-BBA8-78ADDBDE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8674D-62D8-4439-BB92-B13771B8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2D138-5CF2-4B97-9227-1D438C8EA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95998-7300-4872-96E3-09D4E8CA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0F44B-8CDC-43FA-B17F-03CF16B8F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F8E01-5E77-446B-ACB0-E9E689F7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4343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护士进修汇报健康促进与疾病预防的护理方法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健康促进与疾病预防概述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针对不同人群的健康促进护理方法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常见疾病预防与护理方法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健康教育与心理支持在健康促进和疾病预防中的应用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护士进修学习成果展示及未来发展规划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提高护士对健康促进和疾病预防的认知和技能水平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2306" r="123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1457" r="1145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应对当前社会健康问题的挑战，如慢性病、心理健康问题等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推动医疗卫生服务向更全面、更主动的方向发展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健康促进的理念和实践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护士在健康促进和疾病预防中的角色和责任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疾病预防的策略和措施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健康促进和疾病预防的护理方法和技能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健康促进与疾病预防概述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通过创造有益健康的环境，加强个人和社会的健康能力，以促进人们维护和提高自身健康的过程。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通过改善生活方式和环境，降低疾病风险，提高生活质量。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通过预防疾病的发生，减少医疗资源的消耗，提高医疗效率。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通过提高人们的健康水平，减少因病致贫、因病返贫现象，促进社会和谐稳定。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针对病因采取的预防措施，包括改善生活方式、接种疫苗、遗传咨询等。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早期发现和治疗疾病，防止病情恶化，包括定期体检、筛查、早期诊断和治疗等。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对已患疾病的患者采取的治疗和康复措施，防止病情进一步恶化，提高患者生活质量。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向患者和公众传授健康知识和技能，提高人们的健康意识和自我保健能力。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为患者提供个性化的健康咨询和指导，帮助患者制定适合自己的健康计划。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通过组织各种健康活动，如健康讲座、义诊等，促进社区和公众的健康水平提高。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参与疾病的预防和控制工作，如疫苗接种、传染病监测等，降低疾病的发生率和传播风险。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护士在健康促进和疾病预防中的角色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针对不同人群的健康促进护理方法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定期测量身高、体重、头围等指标，评估生长发育状况，及时发现并干预生长迟缓或超重等问题。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生长发育监测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提供均衡的饮食建议，指导家长合理选择食物，确保儿童青少年获得充足的营养。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通过健康教育，培养儿童青少年养成良好的卫生习惯，如勤洗手、不随地吐痰等。同时，鼓励他们参加体育锻炼，增强体质。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健康行为培养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儿童青少年健康促进护理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成年人健康促进护理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慢性病预防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针对高血压、糖尿病等慢性病，进行风险评估和个性化指导，帮助成年人控制危险因素，降低患病风险。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健康生活方式推广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倡导合理饮食、适量运动、戒烟限酒等健康生活方式，提高成年人自我保健意识。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精神心理健康关注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提供心理咨询和支持，帮助成年人缓解压力、改善睡眠，维护精神心理健康。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https://d.book118.com/035324343103011121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2024-09-24T05:25:41.575</cp:lastPrinted>
  <dcterms:created xsi:type="dcterms:W3CDTF">2024-09-23T21:25:41Z</dcterms:created>
  <dcterms:modified xsi:type="dcterms:W3CDTF">2024-09-23T21:25:43Z</dcterms:modified>
</cp:coreProperties>
</file>