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D4CCB-760D-479C-A115-D4DE7FAB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2533A-0774-46D8-A3F8-520A5332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D6673-B631-4BF8-ACF5-3C51E65E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BB318-FF49-4893-99CB-230E60C5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3529D-7AC6-432E-B2C6-593E60230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161FE-0963-46BD-B4FF-530F090F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31E19-047A-41F2-A604-4A2304F3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7BB58-DACA-4423-AFA2-658E83B2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02D45-BC97-480E-A77A-0F731D72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99B70-3FC3-4721-B742-6740A8771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E1A27-A174-41F5-84F5-8A109512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20403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《电子关联方法》ppt课件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电子关联方法是一种利用电子技术实现物体间关联的方法，通过电子设备、传感器和网络等技术手段，实现物体间的信息交换和协同工作。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电子关联方法具有高效、便捷、灵活和智能化等特点，能够实现远程控制和自动化管理，提高生产和生活效率。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电子关联方法的应用能够推动传统产业的升级改造，提高生产效率和产品质量。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电子关联方法是实现信息化和数字化的重要手段，能够加速信息传递和资源共享。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电子关联方法的应用能够改善人们的生活品质，如智能家居、智能交通等领域的普及和应用。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提高生活品质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电子关联方法的重要性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基于云计算的电子关联方法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通过云计算技术实现大规模数据处理和信息共享，如云存储、云计算等。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基于无线通信的电子关联方法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通过无线通信技术实现物体间的信息交换和协同工作，如RFID、蓝牙、WiFi等。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基于传感器的电子关联方法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利用传感器技术获取物体的信息并进行处理，如智能传感器、物联网等。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电子关联方法的分类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电子关联方法的基本原理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97" b="67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电子关联的物理机制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电子间的相互作用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电子关联描述了电子间的相互作用，包括库伦相互作用和交换相互作用。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电子波函数的重叠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电子关联涉及到电子波函数的重叠，即不同电子占据同一空间位置的概率。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电子运动的量子特性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电子关联体现了电子运动的量子特性，如波粒二象性、不确定性原理等。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" r="17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多体哈密顿量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多体哈密顿量是描述电子关联的数学模型，包含了电子间的相互作用和自相互作用。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密度矩阵和格林函数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密度矩阵和格林函数是描述多体系统的重要工具，可以用来计算系统的性质。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微扰理论和变分方法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微扰理论和变分方法常用于求解多体哈密顿量的近似解。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电子关联的数学模型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平均场近似是一种常用的近似处理方法，它将多体问题简化为单体问题。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平均场近似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动态平均场理论是一种更精确的近似处理方法，考虑了时间演化对系统的影响。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动态平均场理论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密度泛函理论是一种基于量子力学的计算方法，可以用于计算电子结构和性质。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密度泛函理论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电子关联方法的近似处理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电子关联方法的应用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https://d.book118.com/035332040303011100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2024-09-08T20:38:18.716</cp:lastPrinted>
  <dcterms:created xsi:type="dcterms:W3CDTF">2024-09-08T12:38:18Z</dcterms:created>
  <dcterms:modified xsi:type="dcterms:W3CDTF">2024-09-08T12:38:20Z</dcterms:modified>
</cp:coreProperties>
</file>