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5774B-3928-4703-BD5F-21FCA698A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CA986-7FC6-4108-93D5-4FD00252C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6AF6C-CC17-4A86-9E8E-DD693968A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35245-E101-4ADD-AED2-5684AE34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BD722E-1B44-4F82-A7BB-6E1C24AFA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442FA-2568-402C-9C65-A066397D0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E49C2-BA3C-4EC1-A527-9955C95FC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C0D00-739A-4692-BFA9-7FD989F75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B4591-9FDC-4470-B15A-55F243538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9A20D-B45B-4F41-BD8B-2CC78581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B2BB1-81A3-45BF-9737-2FD1DFD35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34014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第二章公共产品的提供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政府提供公共产品角色与职责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市场机制在公共产品提供中作用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非营利组织在公共产品提供中作用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多元化供给模式探讨与实践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评估与监管机制建立与完善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公共产品是指具有非排他性和非竞争性，供全体社会成员共同消费的产品或服务。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非排他性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公共产品一旦提供，任何人都可以消费，且无法排除其他人消费。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非竞争性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一个人对公共产品的消费不会影响其他人对该产品的消费。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社会共同需要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公共产品满足社会共同需要，是全体社会成员的共同利益所在。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公共产品定义与特点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保障人民健康，提高生活质量，促进社会和谐稳定。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提高国民素质，促进社会进步和经济发展。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保护国家安全，防止外来侵略，维护国家主权和领土完整。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纯公共产品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具有完全的非排他性和非竞争性，如国防、外交、公共安全等。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准公共产品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具有部分非排他性和非竞争性，如教育、医疗、交通等。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公共产品分类及举例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社会福利最大化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公共产品供给意义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084" r="1408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991" r="999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105" r="2310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公共产品的供给能够增进社会福利，提高人民生活水平。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公共产品的供给有助于减少社会不公，保障社会弱势群体的基本权益。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公共产品的供给能够为社会经济发展提供必要的支持和保障，如基础设施、公共服务等。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公共产品的供给有助于缓解社会矛盾，维护社会稳定和长治久安。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政府提供公共产品角色与职责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主导者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政府应作为公共产品提供的主导者，负责制定相关政策和规划，引导社会资源的合理配置。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政府应加强对公共产品提供过程的监管，确保公共产品的质量和服务的有效性。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政府应积极参与公共产品的提供，通过直接投资、购买服务等方式，与社会力量共同合作，提高公共产品的供给效率。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中央政府职责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中央政府负责制定全国性的公共产品政策和规划，协调地方政府间的合作，提供跨区域的公共产品和服务。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地方政府负责根据本地实际情况，制定具体的公共产品提供计划和措施，组织和管理本地区的公共产品供给。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相关部门职责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各级政府的发改、财政、教育、卫生等部门应按照职责分工，分别负责相关公共产品的规划、资金筹措、服务提供等。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纵向合作机制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中央政府和地方政府间应建立有效的合作机制，确保政策的一致性和资源的合理配置。中央政府应给予地方政府必要的指导和支持，地方政府也应积极响应和落实中央政府的政策要求。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横向协调机制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地方政府间应加强横向协调，实现资源共享和优势互补。通过建立区域性的公共产品提供联盟或协议，共同解决跨地区的公共产品问题。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政府应积极引导社会力量参与公共产品的提供，通过公私合作、政府购买服务等方式，激发社会资本的活力，提高公共产品的供给效率和质量。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政府间合作与协调机制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市场机制在公共产品提供中作用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市场机制是通过价格、供求、竞争等市场要素的相互作用，实现资源配置的一种经济机制。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在公共产品领域应用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公共产品具有非排他性和非竞争性，市场机制在公共产品提供中作用有限。但可以通过政府与市场合作、引入市场竞争等方式，提高公共产品的供给效率和质量。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市场机制原理及在公共产品领域应用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市场竞争对公共产品质量的影响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市场竞争可以促使公共产品提供者提高产品质量，以满足消费者需求。同时，竞争也可以降低公共产品的价格，提高消费者的购买能力。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市场竞争对公共产品效率的影响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市场竞争可以促使公共产品提供者提高生产效率，降低生产成本。此外，竞争还可以促进技术创新和管理创新，进一步提高公共产品的供给效率。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市场竞争对公共产品质量和效率影响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75" r="9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在公共产品领域，市场失灵表现为供给不足、价格高昂、质量参差不齐等问题。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市场失灵表现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政府可以采取直接提供、政府购买、政府补贴、政府监管等措施，干预公共产品的生产和供给。此外，政府还可以通过制定相关法律法规，规范市场秩序，保障公共产品的公平供给。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政府干预措施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市场失灵时政府干预措施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非营利组织在公共产品提供中作用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https://d.book118.com/035334014010011101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2024-09-09T05:56:12.042</cp:lastPrinted>
  <dcterms:created xsi:type="dcterms:W3CDTF">2024-09-08T21:56:12Z</dcterms:created>
  <dcterms:modified xsi:type="dcterms:W3CDTF">2024-09-08T21:56:14Z</dcterms:modified>
</cp:coreProperties>
</file>