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79B27-9BC5-49E1-B627-A1BF8EEF3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26A4-A682-46F1-AA25-594E6BEB1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97C9F-1F33-4CFA-9182-FE4C8C577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3CFBA-0C19-4700-B3CD-E89B39A13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CEBD8-CABB-404A-B8BA-5D71E55C3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D1B78-9754-4257-A96C-B24BB7284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4866E-D619-4683-9C1F-F862703A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A1CB9-B18C-4A98-BF78-F0F4AB76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D57E4-6F50-48B5-BB65-CA2362FD7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572D2-C96A-4304-86FD-02A6526B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3C869-61DA-4EA9-BB58-DE33E0AD2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34224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基于消费者行为的定价策略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消费者行为分析与定价基础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基于消费者行为的定价方法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消费者行为对价格敏感度影响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基于消费者行为的促销策略与定价结合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案例分析：成功运用基于消费者行为定价策略企业实例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消费者行为分析与定价基础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受社会环境和文化影响而产生的需求，如社交、地位和权力等。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满足基本生活需要，如食物、衣物和住房等。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满足情感、认同和自尊等方面的需要。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消费者需求与购买动机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消费者对产品或服务的初步印象和认知。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通过经验、信息和环境等因素对产品或服务形成更深入的理解。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在多个选项中进行比较、评估，最终做出购买决策。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消费者心理与决策过程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通过高价策略获取高额利润。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利润最大化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通过低价策略吸引更多消费者，提高市场占有率。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市场份额扩大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通过定价体现品牌价值，塑造高端或亲民的品牌形象。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根据竞争对手的定价情况，制定相应的定价策略以应对竞争。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定价目标与策略选择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基于消费者行为的定价方法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基于消费者对产品价值的感知程度来设定价格。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通过市场调研了解消费者对产品价值的认知和期望。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根据消费者对产品价值的评估结果来制定相应的价格策略。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价值感知定价法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心理定价法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利用消费者心理因素来设定价格。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常见的心理定价策略包括尾数定价、整数定价、声望定价等。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通过研究消费者的购买心理和行为习惯，制定相应的价格策略以引导消费者购买。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竞争导向定价法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以竞争对手的价格为参考来设定价格。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了解竞争对手的产品定价、市场份额、品牌知名度等信息。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根据自身产品的特点和优势，制定相应的价格策略以在竞争中获得优势。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消费者行为对价格敏感度影响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价格敏感度概念及测量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价格敏感度定义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价格敏感度是指消费者对商品价格变动的反应程度，即价格变动对消费者购买决策的影响程度。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价格敏感度的测量通常通过市场调查、实验、问卷调查等方法进行。其中，价格弹性是衡量价格敏感度的重要指标，它反映了商品价格变动与需求量变动之间的关系。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不同收入阶层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一般来说，低收入消费者对价格更为敏感，而高收入消费者相对较不敏感。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年轻消费者通常对价格更为敏感，而老年消费者可能更注重品质和便利性。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不同购买目的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购买日常消费品的消费者对价格较为敏感，而购买奢侈品或特殊商品的消费者可能对价格不太敏感。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不同类型消费者对价格敏感度差异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利用消费者心理，采用尾数定价、整数定价、声望定价等策略，使消费者更容易接受商品价格。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心理定价策略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通过限时折扣、满减优惠、赠品等促销手段，吸引消费者购买，提高消费者对价格的接受度。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提升品牌形象和知名度，增加消费者对品牌的信任感和忠诚度，从而提高消费者对价格的接受度。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通过产品创新、品质提升、个性化定制等手段，使商品在同类产品中脱颖而出，降低消费者对价格的敏感度。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提高消费者对价格接受度策略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https://d.book118.com/035334224031011102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2024-09-10T23:07:20.607</cp:lastPrinted>
  <dcterms:created xsi:type="dcterms:W3CDTF">2024-09-10T15:07:20Z</dcterms:created>
  <dcterms:modified xsi:type="dcterms:W3CDTF">2024-09-10T15:07:22Z</dcterms:modified>
</cp:coreProperties>
</file>