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22CAB-60A9-4117-B100-6CA4580F1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0819D-3BD7-43D9-8B3F-2E96ABC74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89F9C-E266-40F5-B97C-E7B33C79C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6F555-49A6-49C1-92CB-E5BE25AA7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571DB-2DBD-470B-B073-974D0B4E8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C8A042-1F03-46DD-A32C-E854E67BA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18A066-8909-4BBF-9E86-640D00641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38757-62FF-4D14-B14E-3252E70B4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034E9-6612-4527-B20C-3CD2D4DFE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F739B-3A79-4EEB-AF4E-CB38E7E6B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5BEB9-2122-432D-BA38-DAE85F0F3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3424020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实习工作总结报告\n## 1.教育实习的背景与意义\n### 1.1教育实习在当前教育体系中的重要性\n### 1.2教育实习对于个人职业发展的作用\n### 1.3教育实习过程中的挑战与机遇\n## 2.教育实习的前期准备\n### 2.1教育实习岗位的选择与申请\n### 2.2教育实习所需技能与知识的储备\n### 2.3教育实习的心态调整与角色转变\n## 3.教育实习期间的教学实践\n### 3.1课堂教学方法与技巧的实践\n### 3.2课程设计与实施的参与\n### 3.3学生管理与辅导的经验\n## 4.教育实习期间的班级管理与团队建设\n### 4.1班级日常管理与组织活动的经验\n### 4.2与实习学校指导教师的沟通与合作\n### 4.3实习团队的建设与协作\n## 5.教育实习期间的自我反思与成长\n### 5.1对教育实习过程中问题的反思与改进\n### 5.2教育实习中的收获与成长\n### 5.3对未来职业生涯的规划与思考\n## 6.教育实习总结与展望\n### 6.1教育实习的整体评价与总结\n### 6.2教育实习对今后工作的启示\n### 6.3对教育实习工作的建议与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教育实习工作总结报告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教育实习的背景与意义</a:t>
            </a:r>
            <a:endParaRPr/>
          </a:p>
        </p:txBody>
      </p:sp>
      <p:sp>
        <p:nvSpPr>
          <p:cNvPr id="13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教育实习是培养合格教师的重要环节</a:t>
                </a:r>
                <a:endParaRPr/>
              </a:p>
            </p:txBody>
          </p:sp>
          <p:sp>
            <p:nvSpPr>
              <p:cNvPr id="2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通过实习，学生可以将在校所学理论知识应用于实际教学工作中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培养学生的教育教学能力和组织管理能力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提高学生的职业道德水平和教育教学素养</a:t>
                </a:r>
                <a:endParaRPr/>
              </a:p>
            </p:txBody>
          </p:sp>
        </p:grpSp>
        <p:grpSp>
          <p:nvGrpSpPr>
            <p:cNvPr id="23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教育实习有助于提高教育质量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实习教师可以将在实习过程中学到的新理念、新方法带入课堂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促进学校教育教学改革，提高教育教学质量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为教育事业培养更多优秀的人才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教育实习有助于培养学生的社会责任感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通过实习，学生可以深入了解教育事业的重要性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增强学生的职业认同感和使命感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培养学生的服务意识和奉献精神</a:t>
                </a:r>
                <a:endParaRPr/>
              </a:p>
            </p:txBody>
          </p:sp>
        </p:grpSp>
      </p:grpSp>
      <p:pic>
        <p:nvPicPr>
          <p:cNvPr id="24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教育实习在当前教育体系中的重要性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教育实习有助于提高个人综合素质</a:t>
                </a:r>
                <a:endParaRPr/>
              </a:p>
            </p:txBody>
          </p:sp>
          <p:sp>
            <p:nvSpPr>
              <p:cNvPr id="25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实习过程中，学生可以全面提高自己的教育教学能力、组织管理能力、沟通协作能力等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为个人职业发展奠定坚实的基础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提高个人在就业市场上的竞争力</a:t>
                </a:r>
                <a:endParaRPr/>
              </a:p>
            </p:txBody>
          </p:sp>
        </p:grpSp>
        <p:grpSp>
          <p:nvGrpSpPr>
            <p:cNvPr id="25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教育实习有助于拓展人际关系和人脉资源</a:t>
                </a:r>
                <a:endParaRPr/>
              </a:p>
            </p:txBody>
          </p:sp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实习过程中，学生可以结识来自不同学校和地区的同行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拓展自己的人际关系和人脉资源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为个人职业发展提供更多机会和渠道</a:t>
                </a:r>
                <a:endParaRPr/>
              </a:p>
            </p:txBody>
          </p:sp>
        </p:grpSp>
        <p:grpSp>
          <p:nvGrpSpPr>
            <p:cNvPr id="25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教育实习有助于树立良好的职业形象</a:t>
                </a:r>
                <a:endParaRPr/>
              </a:p>
            </p:txBody>
          </p:sp>
          <p:sp>
            <p:nvSpPr>
              <p:cNvPr id="25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实习过程中，学生可以展示自己的教育教学能力和职业道德水平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树立良好的职业形象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提高个人在职业生涯中的知名度和影响力</a:t>
                </a:r>
                <a:endParaRPr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教育实习对于个人职业发展的作用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教育实习过程中的挑战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学生需要适应实习学校的教育教学环境和管理制度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学生需要面对实习过程中遇到的各种问题和困难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学生需要平衡实习与学业的关系，确保顺利完成学业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教育实习过程中的机遇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实习过程中，学生可以学到许多教育教学理论和实践知识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实习过程中，学生可以锻炼自己的教育教学能力和组织管理能力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实习过程中，学生可以结识来自不同学校和地区的同行，拓展人际关系和人脉资源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教育实习过程中的挑战与机遇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教育实习的前期准备</a:t>
            </a:r>
            <a:endParaRPr/>
          </a:p>
        </p:txBody>
      </p:sp>
      <p:sp>
        <p:nvSpPr>
          <p:cNvPr id="28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8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了解教育实习岗位的要求和条件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学生需要了解实习学校的地理位置、学校规模、课程设置等信息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学生需要了解实习岗位的教学科目、课时安排、学生年级等要求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学生需要了解实习岗位的选拔标准和流程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评估自己的能力和兴趣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学生需要评估自己的教育教学能力、组织管理能力、沟通协作能力等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学生需要考虑自己的兴趣和职业发展意向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学生需要权衡实习岗位与学业的关系，确保顺利完成学业</a:t>
                </a:r>
                <a:endParaRPr/>
              </a:p>
            </p:txBody>
          </p:sp>
          <p:pic>
            <p:nvPicPr>
              <p:cNvPr id="29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准备申请材料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学生需要准备个人简历、推荐信、成绩单等相关材料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学生需要关注申请截止日期，按时提交申请材料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学生需要与实习学校保持联系，了解申请进度和结果</a:t>
                </a:r>
                <a:endParaRPr/>
              </a:p>
            </p:txBody>
          </p:sp>
          <p:pic>
            <p:nvPicPr>
              <p:cNvPr id="29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教育实习岗位的选择与申请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学生需要学习教育学、心理学、教育法等基本理论知识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学生需要掌握教育教学方法、技巧和策略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学生需要了解课程设计、实施和评价的相关知识</a:t>
                </a:r>
                <a:endParaRPr/>
              </a:p>
            </p:txBody>
          </p:sp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学习教育教学理论知识和实践技能</a:t>
                </a:r>
                <a:endParaRPr/>
              </a:p>
            </p:txBody>
          </p:sp>
        </p:grpSp>
        <p:grpSp>
          <p:nvGrpSpPr>
            <p:cNvPr id="30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学生需要学习班级管理的理念和方法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学生需要了解团队建设的重要性和方法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学生需要学会与同事、学生和家长沟通协作</a:t>
                </a:r>
                <a:endParaRPr/>
              </a:p>
            </p:txBody>
          </p:sp>
          <p:sp>
            <p:nvSpPr>
              <p:cNvPr id="30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学习班级管理与团队建设技能</a:t>
                </a:r>
                <a:endParaRPr/>
              </a:p>
            </p:txBody>
          </p:sp>
        </p:grpSp>
        <p:grpSp>
          <p:nvGrpSpPr>
            <p:cNvPr id="31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学生需要关注教育政策的变化和发展趋势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学生需要了解教育改革的热点和难点问题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学生需要学习如何适应教育改革的要求，提高教育教学质量</a:t>
                </a:r>
                <a:endParaRPr/>
              </a:p>
            </p:txBody>
          </p:sp>
          <p:sp>
            <p:nvSpPr>
              <p:cNvPr id="31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学习教育政策与教育改革动态</a:t>
                </a:r>
                <a:endParaRPr/>
              </a:p>
            </p:txBody>
          </p:sp>
        </p:grpSp>
      </p:grpSp>
      <p:pic>
        <p:nvPicPr>
          <p:cNvPr id="31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教育实习所需技能与知识的储备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调整心态，树立正确的教育观念</a:t>
                </a:r>
                <a:endParaRPr/>
              </a:p>
            </p:txBody>
          </p:sp>
          <p:sp>
            <p:nvSpPr>
              <p:cNvPr id="3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学生需要认识到教育实习的重要性，积极参与实习工作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学生需要保持谦虚谨慎的态度，虚心向他人学习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学生需要树立正确的教育观念，关注学生的全面发展</a:t>
                </a:r>
                <a:endParaRPr/>
              </a:p>
            </p:txBody>
          </p:sp>
          <p:sp>
            <p:nvSpPr>
              <p:cNvPr id="3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转变角色，适应实习环境</a:t>
                </a:r>
                <a:endParaRPr/>
              </a:p>
            </p:txBody>
          </p:sp>
          <p:sp>
            <p:nvSpPr>
              <p:cNvPr id="3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学生需要尽快适应实习教师的角色，承担起教育教学责任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学生需要学会与实习学校指导教师、同事和学生沟通协作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学生需要关注实习学校的各项规章制度，遵守纪律</a:t>
                </a:r>
                <a:endParaRPr/>
              </a:p>
            </p:txBody>
          </p:sp>
          <p:sp>
            <p:nvSpPr>
              <p:cNvPr id="3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教育实习的心态调整与角色转变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教育实习期间的教学实践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学习并运用有效的课堂教学方法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学生需要学习启发式教学、讨论式教学、情境教学等多种教学方法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学生需要根据教学内容和学生特点，选择合适的教学方法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学生需要学会运用多媒体教学手段，提高教学效果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实践课堂教学技巧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学生需要学会如何组织教学活动，引导学生积极参与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学生需要掌握如何激发学生的学习兴趣，提高学生的学习积极性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学生需要学会如何进行教学评价，促进学生的全面发展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反思课堂教学实践，不断改进教学方法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学生需要关注课堂教学的效果，及时分析存在的问题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学生需要虚心听取他人的意见和建议，不断改进教学方法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学生需要学会从教学实践中总结经验，提高自己的教育教学水平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课堂教学方法与技巧的实践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参与课程设计，了解课程目标和要求</a:t>
                </a:r>
                <a:endParaRPr/>
              </a:p>
            </p:txBody>
          </p:sp>
          <p:sp>
            <p:nvSpPr>
              <p:cNvPr id="2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学生需要了解课程设计的理念和原则，积极参与课程设计过程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学生需要关注课程目标，确保教学内容与课程目标相符合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学生需要了解课程要求，制定合理的教学计划和教学进度</a:t>
                </a:r>
                <a:endParaRPr/>
              </a:p>
            </p:txBody>
          </p:sp>
        </p:grpSp>
        <p:grpSp>
          <p:nvGrpSpPr>
            <p:cNvPr id="2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参与课程实施，提高教学质量</a:t>
                </a:r>
                <a:endParaRPr/>
              </a:p>
            </p:txBody>
          </p:sp>
          <p:sp>
            <p:nvSpPr>
              <p:cNvPr id="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学生需要按照教学计划进行教学，确保教学内容的完整性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学生需要关注学生的学习情况，及时调整教学方法和策略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学生需要与同事协作，共同提高课程实施的效果</a:t>
                </a:r>
                <a:endParaRPr/>
              </a:p>
            </p:txBody>
          </p:sp>
        </p:grpSp>
        <p:grpSp>
          <p:nvGrpSpPr>
            <p:cNvPr id="3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参与课程评价，促进学生发展</a:t>
                </a:r>
                <a:endParaRPr/>
              </a:p>
            </p:txBody>
          </p:sp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学生需要了解课程评价的目的和方法，积极参与课程评价过程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学生需要关注学生的全面发展，关注学生的品德、智力、体育、美育等方面的评价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学生需要学会如何运用评价结果，促进学生的全面发展</a:t>
                </a:r>
                <a:endParaRPr/>
              </a:p>
            </p:txBody>
          </p:sp>
        </p:grpSp>
      </p:grpSp>
      <p:pic>
        <p:nvPicPr>
          <p:cNvPr id="3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课程设计与实施的参与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学习学生管理的原则和方法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学生需要了解学生管理的目的和任务，学习学生管理的原则和方法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学生需要关注学生的全面发展，关注学生的品德、学习、生活等方面的管理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学生需要学会如何激发学生的积极性，提高学生自我管理能力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实践学生辅导，提高学生成绩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学生需要了解学生辅导的目的和方法，积极为学生提供辅导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学生需要关注学生的学习情况，针对学生的学习问题提供个性化的辅导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学生需要与家长保持联系，共同关注学生的学习成长</a:t>
                </a:r>
                <a:endParaRPr/>
              </a:p>
            </p:txBody>
          </p:sp>
          <p:pic>
            <p:nvPicPr>
              <p:cNvPr id="5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反思学生管理与辅导实践，提高管理水平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学生需要关注学生管理与辅导的效果，及时分析存在的问题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学生需要虚心听取他人的意见和建议，不断改进学生管理与辅导方法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学生需要学会从学生管理与辅导实践中总结经验，提高自己的管理水平</a:t>
                </a:r>
                <a:endParaRPr/>
              </a:p>
            </p:txBody>
          </p:sp>
          <p:pic>
            <p:nvPicPr>
              <p:cNvPr id="5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学生管理与辅导的经验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https://d.book118.com/035334240204011113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教育实习工作总结报告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2024-09-20T08:03:07.737</cp:lastPrinted>
  <dcterms:created xsi:type="dcterms:W3CDTF">2024-09-20T00:03:07Z</dcterms:created>
  <dcterms:modified xsi:type="dcterms:W3CDTF">2024-09-20T00:03:09Z</dcterms:modified>
</cp:coreProperties>
</file>