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8BB73-9EA1-4C79-9CFC-3D2377A0C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7178F-014F-42FB-82FD-719A64F3D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EA238-B37F-48A7-8AEC-A372980CA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B8430-A42C-49C4-8EB5-B729083D5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E4452-9517-4DEA-A622-25115DDD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C35970-3D16-4911-A8E6-0607C5AB5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F9B48-AFE2-425E-8973-24FA854B3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149A8-465C-43DB-B37B-8C8FFD50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7863C-72DE-4E94-956C-529A391D0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60F38-D328-4B6F-AF90-EFAC5BC17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D402C-78D3-497C-8AEF-47E04FC9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343040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《建筑工程项目管理》ppt课件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建筑工程项目是指在一定时间内，通过对资源、人力、物力等要素的合理组织与协调，按照预定的目标完成特定建筑物的建设任务。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建筑工程项目具有明确的目标性、一次性、约束性、风险性和管理的复杂性。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808" r="208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831" r="228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有效的项目管理能够降低风险，确保项目按期完成，提高项目的成功率。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通过合理的资源分配和成本控制，项目管理有助于降低项目成本，提高经济效益。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项目管理对工程质量进行全面监控和管理，确保工程符合设计要求和使用安全。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项目管理注重客户需求和反馈，有助于提高客户满意度，赢得市场信任。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建筑工程项目管理经历了从传统管理方式向现代管理方式的转变，不断引入先进的管理理念和技术手段。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随着信息化、智能化技术的发展，建筑工程项目管理将更加注重数字化、智能化和绿色化的发展趋势。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建筑工程项目管理起源于20世纪初，随着工业革命的发展和工程建设规模的扩大而逐渐形成。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27" r="1032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范围管理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确定项目边界，明确项目需求和期望，制定详细的项目范围说明书。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范围变更控制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对项目范围的变更进行控制，确保项目范围与预期一致。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范围验证与确认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通过项目阶段性验收和最终验收，确保项目范围实现。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建筑工程项目的范围管理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制定项目进度计划，确定关键路径和关键活动。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083" r="2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监控项目进度，及时调整进度计划，确保项目按时完成。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在保证项目质量的前提下，优化进度计划，提高效率。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建筑工程项目的时间管理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估算项目所需资源、人工和费用的成本。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监控项目成本，确保实际成本不超过预算成本。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通过优化资源配置和工艺流程降低成本。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建筑工程项目的成本管理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制定项目质量目标和标准。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通过质量检查和测试，确保项目质量符合预期。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建立质量管理体系，提高项目质量稳定性。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建筑工程项目的质量管理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确定项目所需人力资源，合理配置人员。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提高项目团队成员的技能和素质。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人员培训与开发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营造良好的团队氛围，激发团队成员的积极性和创造力。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沟通协调与冲突解决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协调各方利益，解决沟通障碍和冲突。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明确沟通需求和渠道，制定沟通计划。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及时传递项目信息，收集团队成员意见和建议。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建筑工程项目的沟通管理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识别项目潜在的风险因素和风险事件。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对识别出的风险进行评估，确定风险等级和影响程度。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风险应对与监控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制定风险应对措施，持续监控风险变化，确保项目顺利进行。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建筑工程项目的风险管理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建筑工程项目管理流程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明确项目目标、需求和范围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明确项目的基本信息、目标、初步范围、预算和时间计划等。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制定项目章程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选择具备相关经验和能力的项目经理，负责项目的整体规划和管理。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任命项目经理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明确项目团队成员的角色和职责，建立高效的项目组织结构。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组织结构确定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建筑工程项目的启动阶段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根据项目章程，制定详细的项目计划，包括进度计划、成本计划、质量计划等。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确定项目所需的人力、物力、财力等资源，并制定相应的资源计划。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识别项目潜在的风险，制定风险应对措施和预案，降低风险对项目的影响。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建筑工程项目的规划阶段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对项目过程中出现的变更需求进行评估、批准和实施，确保项目目标不受影响。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实时监控项目的进度，及时发现和解决进度偏差问题。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确保项目所需的资源得到及时、有效的协调和配置。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实施项目计划、协调资源、监控进度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执行项目计划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按照项目计划，组织团队成员实施项目，确保各项任务按计划进行。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建筑工程项目的执行阶段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定期评估项目绩效、监控风险、调整计划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建立有效的沟通机制，确保项目团队成员之间的信息传递及时、准确。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定期评估项目的进度、成本和质量等方面的绩效，与项目计划进行对比分析。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项目绩效评估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实时监控项目的潜在风险，评估风险的影响程度，采取相应的应对措施。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根据项目绩效评估和风险监控的结果，适时调整项目计划和资源安排。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计划调整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建筑工程项目的监控阶段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https://d.book118.com/035334304004011104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2024-09-13T16:26:54.469</cp:lastPrinted>
  <dcterms:created xsi:type="dcterms:W3CDTF">2024-09-13T08:26:54Z</dcterms:created>
  <dcterms:modified xsi:type="dcterms:W3CDTF">2024-09-13T08:26:56Z</dcterms:modified>
</cp:coreProperties>
</file>