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66B6A-12F0-4162-AB26-C69A012D8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5B087-3512-453F-BCC3-0343C0928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46269-4D46-4807-8CAB-A9487C682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63760-CDD7-45E6-B1A7-580165104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AB2776-DC09-44CE-8733-CF83B64F4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6827C6-D998-4384-A7B3-BB369D338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0C40B4-CF4E-4F0D-8DB2-3B667786F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F456D9-9A53-4137-94F3-14AC91685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09302C-93AB-45BE-BFA0-AC8163657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78256-EFD6-4E79-9B07-0888BA4B9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A84F5-8FFB-42C3-A2AC-1E4E67373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3432322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建设工程管理“四个平台”体系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第一个平台：决策支持平台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第二个平台：项目管理平台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第三个平台：协同工作平台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第四个平台：知识管理平台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“四个平台”体系整合与运作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748" b="177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478" b="164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适应建筑业发展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随着建筑业的快速发展，传统的管理模式已无法满足需求，需要建立更加高效、透明的管理体系。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提高管理效率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通过搭建四个平台，实现信息共享、资源整合，提高建设工程管理的整体效率。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促进建筑业转型升级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推动建筑业向数字化、智能化、绿色化方向转型升级，提升行业竞争力。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7" b="11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工程项目信息平台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工程建设监管平台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建筑市场服务平台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建筑行业管理平台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四个平台概述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建立全面的工程项目信息数据库，实现项目信息的实时更新和共享，提高决策效率。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为建筑业企业提供市场信息、政策法规、技术标准等服务，促进企业健康发展。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通过信息化手段对工程建设全过程进行监管，确保工程质量和安全。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整合建筑行业管理资源，加强行业自律和监管，提升行业整体形象。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第一个平台：决策支持平台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0" r="22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协同工作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促进建设工程管理各参与方之间的协同工作，提高管理效率和质量。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为建设工程管理提供全面、准确、及时的数据和信息支持，帮助管理者做出科学、合理的决策。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信息集成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整合建设工程管理过程中的各种信息，消除信息孤岛，提高信息利用效率。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平台功能与定位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运用大数据技术对建设工程管理过程中的海量数据进行挖掘和分析，发现数据之间的关联和规律，为决策提供支持。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利用可视化技术将复杂的数据和信息以直观、易懂的图形、图像等形式展现出来，帮助管理者更好地理解和把握数据。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应用人工智能技术对数据进行分析和预测，为管理者提供智能化的决策建议。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决策支持工具与技术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某大型基础设施建设项目中，决策支持平台通过集成各参与方的数据和信息，运用大数据分析和可视化技术，为项目管理者提供了全面的数据支持和决策建议，成功帮助项目实现了质量、成本和工期的有效控制。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某城市地铁建设项目中，决策支持平台利用人工智能技术对历史数据进行分析和预测，为项目管理者提供了智能化的风险预警和应对措施建议，成功降低了项目风险。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案例分析：成功决策支持实践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第二个平台：项目管理平台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29" r="5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为建设工程提供全面的项目管理服务，包括项目计划、进度管理、质量管理、成本管理、风险管理等方面。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作为连接业主、设计方、施工方、监理方等各方参与者的协同工作平台，实现项目信息的共享和沟通。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平台功能与定位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平台定位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项目管理平台功能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项目管理流程与工具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项目管理流程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包括项目立项、项目计划、项目实施、项目监控、项目变更、项目收尾等阶段。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项目管理工具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采用先进的项目管理软件，如Microsoft Project、Oracle Primavera等，实现项目进度计划、资源分配、成本预算等工作的自动化管理。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某大型商业综合体建设项目，通过项目管理平台实现多专业协同设计，提高设计效率和质量。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某地铁站建设项目，利用项目管理平台对施工进度进行实时监控，确保项目按时完成。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某高层住宅楼建设项目，通过项目管理平台对成本进行精细化管理，降低建设成本。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案例分析：高效项目管理实践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第三个平台：协同工作平台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https://d.book118.com/035334323221011101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2024-09-10T03:14:50.356</cp:lastPrinted>
  <dcterms:created xsi:type="dcterms:W3CDTF">2024-09-09T19:14:50Z</dcterms:created>
  <dcterms:modified xsi:type="dcterms:W3CDTF">2024-09-09T19:14:52Z</dcterms:modified>
</cp:coreProperties>
</file>