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E4C227-757A-4D16-A266-8AB433757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E5813B-BDAB-4956-BAFB-22C07A7AA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C47D5F-C5E1-4B96-B0BA-A73BC92EA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5B619A-1410-4885-9BF6-A392A3CEFD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C5CC4B-0B37-4EE6-BC00-0DD08A8D56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2A76FC-8478-4C42-9937-7AD473753D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50C3A9-8130-4D04-8AD3-704C91CC4D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44B1AD-DF9D-44EB-99AE-D78E4D440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10220D-B8CE-4C95-8599-47B263423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B4658-74F2-4F25-A304-264448604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123A8-4F16-4A08-9190-1198D6B85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400141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医药经理的工作流程管理策略研究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2024-01-20</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医药经理工作流程概述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医药经理工作流程管理策略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医药经理工作流程管理策略实施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医药经理工作流程管理策略效果评估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医药行业发展迅速，市场竞争激烈，医药经理需要高效的工作流程管理策略以提高工作效率和应对市场变化。</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医药经理的工作涉及药品研发、注册、生产、销售等多个环节，需要跨部门的协作和沟通，因此，研究医药经理的工作流程管理策略对于提高团队协作和整体绩效具有重要意义。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通过对医药经理的工作流程进行深入分析，提出针对性的管理策略，以提高医药经理的工作效率和团队整体绩效。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本研究将涵盖医药经理工作的各个环节，包括药品研发、注册、生产、销售等，同时涉及医药经理与团队成员的协作和沟通等方面。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医药经理工作流程概述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医药经理的职责和工作内容</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管理与维护客户关系，包括与医生、药剂师和其他医疗专业人员的沟通。</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组织并参与学术会议、研讨会等活动，推广公司产品。</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负责制定并执行医药销售策略和计划，达成销售目标。</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监测市场动态和竞争对手情况，及时调整销售策略。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医药经理的工作流程始终围绕客户的需求展开。</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以客户为中心</a:t>
            </a:r>
          </a:p>
        </p:txBody>
      </p:sp>
      <p:pic>
        <p:nvPicPr>
          <p:cNvPr id="5" name="Picture 5"/>
          <p:cNvPicPr>
            <a:picLocks noChangeAspect="1"/>
          </p:cNvPicPr>
          <p:nvPr/>
        </p:nvPicPr>
        <p:blipFill>
          <a:blip r:embed="rId2"/>
          <a:srcRect l="293" r="29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需要与研发、生产、市场等多个部门紧密合作，确保产品的顺利推广和销售。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多部门协作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医药行业的监管严格，医药经理的工作流程必须符合相关法规要求。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法规遵从性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医药经理工作流程的特点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市场竞争激烈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客户需求多样化</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法规变化快速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内部协作不畅</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医药经理工作流程中的挑战</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医药市场竞争激烈，需要不断创新销售策略和手段。</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医药行业法规不断变化，需要及时调整工作流程以适应新的法规要求。</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不同客户有不同的需求，需要个性化服务。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多部门协作可能存在沟通不畅、资源分配不均等问题。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医药经理工作流程管理策略</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建立规范的操作指南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为医药经理提供操作指南，明确各项工作的具体步骤和标准，提高工作效率和质量。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明确医药经理的职责和工作范围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确保医药经理能够清晰了解自己的工作职责和范围，避免工作重叠或遗漏。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制定详细的工作流程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根据医药经理的工作内容，制定详细的工作流程，包括市场调研、产品推广、客户关系维护等方面。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制定明确的工作流程和规范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合理分配人力资源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根据医药经理的工作需求和团队能力，合理分配人力资源，确保各项工作能够顺利进行。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优化物资和设备管理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对医药经理所需的物资和设备进行统一管理，确保资源的有效利用和节约。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提高信息化水平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借助信息技术手段，如ERP、CRM等系统，提高医药经理的工作效率和管理水平。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优化资源配置，提高工作效率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加强内部沟通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通过定期会议、内部论坛等方式，加强医药经理与团队成员之间的沟通和交流，及时解决问题和分享经验。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拓展外部合作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积极与行业协会、专家、同行等建立联系和合作，获取更多的行业信息和资源支持。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建立跨部门协作机制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与研发、生产、销售等部门建立协作机制，确保医药经理能够及时获取相关信息和资源，促进部门间的协同工作。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加强跨部门协作和沟通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https://d.book118.com/035340014104011103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2024-09-12T14:03:50.587</cp:lastPrinted>
  <dcterms:created xsi:type="dcterms:W3CDTF">2024-09-12T06:03:50Z</dcterms:created>
  <dcterms:modified xsi:type="dcterms:W3CDTF">2024-09-12T06:03:52Z</dcterms:modified>
</cp:coreProperties>
</file>