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A1B06-B70C-4B52-9EC4-BE4FF09B0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65C41-1589-49C7-916B-0BF92D8FE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3E078-89E0-4576-AA66-57C47AA9D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1567B-0B04-477E-BE52-F0B4C9E67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27B44B-44AF-4832-B411-8CA169D3D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E3C12D-7C48-465E-8041-E31F8C77D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BD97F4-369B-4C9F-B33C-8DAD9693B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4C3E8-CC6B-409F-B0E3-6E19F3A35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7B9AF-194D-47C1-BB27-ED012BB06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0AA72-B4FA-4E17-A0F0-417CF97DA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C4632-FC4B-4D63-9873-58C3BE645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4011433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交通拥堵治理的实践与创新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交通拥堵治理的现状和挑战
 交通拥堵治理的理论基础和实践经验
 交通拥堵治理的政策法规和制度体系
 交通拥堵治理的规划设计和实施管理
 交通拥堵治理的交通工程技术和智能交通系统
 交通拥堵治理的公共交通发展和绿色出行
 交通拥堵治理的城市管理和社会治理
 交通拥堵治理的国际合作与经验交流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交通拥堵治理的现状和挑战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交通拥堵治理的实践与创新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交通拥堵治理的现状和挑战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交通拥堵治理的现状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中国大城市交通拥堵问题日益严重，拥堵已经成为影响城市经济社会发展和人民生活的重要因素。</a:t>
            </a:r>
          </a:p>
          <a:p>
            <a:r>
              <a:t>2. 交通拥堵的成因复杂多样，包括人口快速增长、汽车保有量快速增长、道路网建设滞后、公共交通发展不足、交通管理不畅等。</a:t>
            </a:r>
          </a:p>
          <a:p>
            <a:r>
              <a:t>3. 交通拥堵的治理需要综合施策，包括发展公共交通、优化道路网布局、加强交通管理、推广绿色出行等。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交通拥堵治理的挑战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人口快速增长和汽车保有量快速增长带来的交通需求增长，是交通拥堵治理的主要挑战。</a:t>
            </a:r>
          </a:p>
          <a:p>
            <a:r>
              <a:t>2. 道路网建设滞后和公共交通发展不足，是交通拥堵治理的另一大挑战。</a:t>
            </a:r>
          </a:p>
          <a:p>
            <a:r>
              <a:t>3. 交通管理不畅，也是交通拥堵治理面临的重要挑战。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交通拥堵治理的理论基础和实践经验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交通拥堵治理的实践与创新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交通拥堵治理的理论基础和实践经验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交通需求管理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交通需求管理旨在通过一系列措施来减少交通需求，从而缓解交通拥堵。</a:t>
            </a:r>
          </a:p>
          <a:p>
            <a:r>
              <a:t>2. 交通需求管理措施包括：</a:t>
            </a:r>
          </a:p>
          <a:p>
            <a:r>
              <a:t>· 鼓励公共交通、步行和骑自行车等交通方式；</a:t>
            </a:r>
          </a:p>
          <a:p>
            <a:r>
              <a:t>· 实施停车管理措施，如提高停车费、限制停车位数量等；</a:t>
            </a:r>
          </a:p>
          <a:p>
            <a:r>
              <a:t>· 提倡弹性工作制、远程办公等方式，减少交通高峰期的出行需求。</a:t>
            </a:r>
          </a:p>
          <a:p>
            <a:r>
              <a:t>3. 交通需求管理对减少交通拥堵具有积极作用，但同时也存在一些挑战，如如何与经济发展相协调、如何确保措施的有效性和可持续性等。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交通供给管理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交通供给管理旨在通过增加交通系统的容量和效率来缓解交通拥堵。</a:t>
            </a:r>
          </a:p>
          <a:p>
            <a:r>
              <a:t>2. 交通供给管理措施包括：</a:t>
            </a:r>
          </a:p>
          <a:p>
            <a:r>
              <a:t>· 完善交通基础设施，如修建新的道路和桥梁、拓宽现有道路等；</a:t>
            </a:r>
          </a:p>
          <a:p>
            <a:r>
              <a:t>· 优化交通信号灯系统，提高交通流量；</a:t>
            </a:r>
          </a:p>
          <a:p>
            <a:r>
              <a:t>· 实施智能交通系统，通过信息技术手段提高交通系统的效率和安全性。</a:t>
            </a:r>
          </a:p>
          <a:p>
            <a:r>
              <a:t>3. 交通供给管理对于缓解交通拥堵具有显着的效果，但同时也存在一些挑战，如如何与环境保护、城市规划等其他目标相协调、如何确保交通基础设施的合理性和可持续性等。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交通拥堵治理的理论基础和实践经验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交通行为与心理分析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交通行为与心理分析可以帮助我们了解人们的出行行为，进而设计更有效的交通管理措施。</a:t>
            </a:r>
          </a:p>
          <a:p>
            <a:r>
              <a:t>2. 交通行为与心理分析研究表明，人们的出行行为受多种因素的影响，包括经济因素、社会因素、环境因素、心理因素等。</a:t>
            </a:r>
          </a:p>
          <a:p>
            <a:r>
              <a:t>3. 交通行为与心理分析的研究成果可以应用于交通规划、交通管理、交通安全等领域，以提高交通系统的效率和安全性。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交通拥堵定量评价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交通拥堵定量评价是交通拥堵治理的基础。</a:t>
            </a:r>
          </a:p>
          <a:p>
            <a:r>
              <a:t>2. 交通拥堵定量评价方法包括：</a:t>
            </a:r>
          </a:p>
          <a:p>
            <a:r>
              <a:t>· 交通流量数据分析：通过收集和分析交通流量数据，可以评价交通拥堵的严重程度。</a:t>
            </a:r>
          </a:p>
          <a:p>
            <a:r>
              <a:t>· 交通延误时间分析：通过测量车辆在道路上行驶的延误时间，可以评价交通拥堵对出行者的影响。</a:t>
            </a:r>
          </a:p>
          <a:p>
            <a:r>
              <a:t>· 交通饱和度分析：通过计算道路或交叉口的交通饱和度，可以评价交通拥堵的风险。</a:t>
            </a:r>
          </a:p>
          <a:p>
            <a:r>
              <a:t>3. 交通拥堵定量评价的结果可以为交通规划、交通管理和交通政策的制定提供依据。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交通拥堵治理的理论基础和实践经验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交通拥堵治理政策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交通拥堵治理政策是政府为缓解交通拥堵而制定的政策法规。</a:t>
            </a:r>
          </a:p>
          <a:p>
            <a:r>
              <a:t>2. 交通拥堵治理政策包括：</a:t>
            </a:r>
          </a:p>
          <a:p>
            <a:r>
              <a:t>· 交通需求管理政策：如鼓励公共交通、步行和骑自行车等交通方式、实施停车管理措施等。</a:t>
            </a:r>
          </a:p>
          <a:p>
            <a:r>
              <a:t>· 交通供给管理政策：如完善交通基础设施、优化交通信号灯系统、实施智能交通系统等。</a:t>
            </a:r>
          </a:p>
          <a:p>
            <a:r>
              <a:t>· 交通行为与心理干预政策：如开展交通安全教育、提高交通参与者的文明意识等。</a:t>
            </a:r>
          </a:p>
          <a:p>
            <a:r>
              <a:t>3. 交通拥堵治理政策的制定和实施需要考虑经济发展、环境保护、社会公平等多方面的因素，才能取得综合治理的效果。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交通拥堵治理技术创新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交通拥堵治理技术创新是解决交通拥堵问题的重要途径。</a:t>
            </a:r>
          </a:p>
          <a:p>
            <a:r>
              <a:t>2. 交通拥堵治理技术创新包括：</a:t>
            </a:r>
          </a:p>
          <a:p>
            <a:r>
              <a:t>· 智能交通系统：通过信息技术手段提高交通系统的效率和安全性。</a:t>
            </a:r>
          </a:p>
          <a:p>
            <a:r>
              <a:t>· 新能源汽车：通过使用清洁能源减少交通污染，同时提高交通系统的效率。</a:t>
            </a:r>
          </a:p>
          <a:p>
            <a:r>
              <a:t>· 自动驾驶汽车：通过自动驾驶技术实现更安全、更高效的交通方式。</a:t>
            </a:r>
          </a:p>
          <a:p>
            <a:r>
              <a:t>3. 交通拥堵治理技术创新需要政府、企业、科研机构等多方面的协同合作，才能取得突破性的进展。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交通拥堵治理的政策法规和制度体系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交通拥堵治理的实践与创新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交通拥堵治理的政策法规和制度体系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交通拥堵治理的政策法规和制度体系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完善法律法规体系。制定完善的交通拥堵治理法律法规体系，为交通拥堵治理提供法律依据，包括《交通拥堵治理条例》、《机动车排放控制条例》等。</a:t>
            </a:r>
          </a:p>
          <a:p>
            <a:r>
              <a:t>2. 强化交通规划管理。制定合理科学的交通规划，优化城市道路网络，合理配置交通设施，加强交通流量监测和预警，提高交通运输效率。</a:t>
            </a:r>
          </a:p>
          <a:p>
            <a:r>
              <a:t>3. 推进智慧交通建设。利用物联网、云计算、大数据等新技术，建设智慧交通系统，实现交通信息实时采集与分析，为交通管理和决策提供数据支撑，提升交通管理效率。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绿色交通发展政策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优化公共交通服务。加大对公共交通的投入，提高公共交通的覆盖率和服务水平，吸引更多市民使用公共交通出行，减少小汽车出行数量。</a:t>
            </a:r>
          </a:p>
          <a:p>
            <a:r>
              <a:t>2. 鼓励新能源汽车发展。制定新能源汽车补贴政策，鼓励新能源汽车的消费，促进新能源汽车产业的发展，减少机动车尾气排放，改善空气质量。</a:t>
            </a:r>
          </a:p>
          <a:p>
            <a:r>
              <a:t>3. 推广绿色出行方式。倡导绿色出行，鼓励市民步行、骑自行车或乘坐公共交通出行，减少小汽车出行，降低交通拥堵和空气污染。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交通拥堵治理的政策法规和制度体系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停车管理政策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完善停车场建设标准。制定停车场建设标准，规范停车场建设，提高停车场利用率，减少车辆乱停乱放，缓解交通拥堵。</a:t>
            </a:r>
          </a:p>
          <a:p>
            <a:r>
              <a:t>2. 推行停车收费政策。对路边停车和公共停车场的停车实行收费，合理确定停车费率，引导市民合理停车，減少车辆乱停乱放，缓解交通拥堵。</a:t>
            </a:r>
          </a:p>
          <a:p>
            <a:r>
              <a:t>3. 发展智能停车系统。利用物联网、云计算等新技术，建设智能停车系统，实现停车位实时监测和信息发布，方便市民查找停车位，减少车辆长时间寻找停车位造成的交通拥堵。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交通需求管理政策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实施交通需求管理措施。实施交通需求管理措施，包括错峰出行、弹性工作制、拼车出行等，分散交通出行高峰，减少交通拥堵。</a:t>
            </a:r>
          </a:p>
          <a:p>
            <a:r>
              <a:t>2. 推行公交优先政策。优先发展公共交通，在交通规划、道路建设、信号灯设置等方面给予公共交通优先权，保障公共交通的快速通行，吸引更多市民使用公共交通出行。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交通拥堵治理的规划设计和实施管理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交通拥堵治理的实践与创新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交通拥堵治理的规划设计和实施管理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优化城市空间布局，合理控制城市规模，避免城市摊大饼。</a:t>
            </a:r>
          </a:p>
          <a:p>
            <a:r>
              <a:t>2. 构建便捷高效的公共交通体系，鼓励居民使用公共交通出行。</a:t>
            </a:r>
          </a:p>
          <a:p>
            <a:r>
              <a:t>3. 重视交通基础设施建设，尤其是道路建设，提高道路通行能力。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推行智慧交通技术，创新交通管理模式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推广智能交通系统（ITS），利用传感器、摄像头和数据分析等技术优化交通流，减少拥堵。</a:t>
            </a:r>
          </a:p>
          <a:p>
            <a:r>
              <a:t>2. 实施智能停车管理，提高停车资源利用率，减少停车难的问题。</a:t>
            </a:r>
          </a:p>
          <a:p>
            <a:r>
              <a:t>3. 发展自动驾驶技术和智能汽车，为未来交通出行提供新方案。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加强交通规划设计，优化城市布局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交通拥堵治理的规划设计和实施管理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加强交通执法，规范交通秩序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加强交通违章处罚力度，提高违章成本，增强驾驶员守法意识。</a:t>
            </a:r>
          </a:p>
          <a:p>
            <a:r>
              <a:t>2. 加强对交通信号灯、交通标志标牌的管理，保证其正常运行和作用。</a:t>
            </a:r>
          </a:p>
          <a:p>
            <a:r>
              <a:t>3. 加强对道路施工和交通事故的管理，减少道路施工和交通事故对交通的影响。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倡导绿色出行，引导公共交通使用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鼓励居民步行、骑自行车或使用公共交通出行，减少机动车出行数量。</a:t>
            </a:r>
          </a:p>
          <a:p>
            <a:r>
              <a:t>2. 对公共交通给予补贴或优惠政策，鼓励更多居民使用公共交通。</a:t>
            </a:r>
          </a:p>
          <a:p>
            <a:r>
              <a:t>3. 建设完善的步行和自行车道，为步行和骑自行车出行创造便利条件。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https://d.book118.com/035340114334011103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交通拥堵治理的现状和挑战</vt:lpstr>
      <vt:lpstr> 交通拥堵治理的现状和挑战</vt:lpstr>
      <vt:lpstr> 交通拥堵治理的理论基础和实践经验</vt:lpstr>
      <vt:lpstr> 交通拥堵治理的理论基础和实践经验</vt:lpstr>
      <vt:lpstr> 交通拥堵治理的理论基础和实践经验</vt:lpstr>
      <vt:lpstr> 交通拥堵治理的理论基础和实践经验</vt:lpstr>
      <vt:lpstr> 交通拥堵治理的政策法规和制度体系</vt:lpstr>
      <vt:lpstr>#. 交通拥堵治理的政策法规和制度体系</vt:lpstr>
      <vt:lpstr>#. 交通拥堵治理的政策法规和制度体系</vt:lpstr>
      <vt:lpstr> 交通拥堵治理的规划设计和实施管理</vt:lpstr>
      <vt:lpstr> 交通拥堵治理的规划设计和实施管理</vt:lpstr>
      <vt:lpstr> 交通拥堵治理的规划设计和实施管理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2024-09-13T12:54:41.633</cp:lastPrinted>
  <dcterms:created xsi:type="dcterms:W3CDTF">2024-09-13T04:54:41Z</dcterms:created>
  <dcterms:modified xsi:type="dcterms:W3CDTF">2024-09-13T04:54:43Z</dcterms:modified>
</cp:coreProperties>
</file>