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8477D-B757-4C50-BEBC-9BE5714B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AF067-8870-4945-AB5E-494F8CCA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0A9E5-A9A1-4493-8E37-C715ED4E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995D2-AE34-4CE5-801F-9A232A67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473EA-5380-46DE-93FB-05C065CE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3F551-0717-42DC-8EE5-432AF88E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04E14-73A6-4655-9604-4EA03D07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8D68E-39C0-46B3-A2BA-58513BCB5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1CC53-BDDA-495D-B769-8ACC616A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E8D9-1BEE-40AB-9746-CC0D3CF0C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50937-0B89-4F2D-B426-EA14A3A1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40121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《Java讲解方法》PPT课件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Java基础概念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Java语法详解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Java常用类库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Java集合框架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Java多线程编程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Java网络编程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1991年，Sun Microsystems公司的Green项目启动，目的是开发一种能够在各种不同平台上运行的"Write Once, Run Anywhere"（一次编写，到处运行）的编程语言。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1995年，Java语言首次发布，并迅速成为互联网时代的主流编程语言之一。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20多年来，Java不断发展和完善，广泛应用于企业级应用、移动应用、游戏开发等领域。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17" r="1151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Java的特点与优势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Java语言编译后的字节码可以在不同的平台上运行，只需要在目标平台上安装Java虚拟机（JVM）。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丰富的API库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Java提供了丰富的API库，涵盖了网络编程、数据库连接、图形界面开发等多个领域，使得Java开发者可以更加高效地开发应用程序。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Java是一种完全面向对象的编程语言，支持类和对象的概念，提供了丰富的面向对象特性，如封装、继承和多态等。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Java语言具有严格的安全机制，可以防止恶意代码的执行和数据的安全性。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Web开发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Java的Servlet和JSP技术使得Java成为Web开发领域的领先者。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Java的EJB和J2EE技术使得Java成为构建企业级应用的理想选择。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Java在Android平台上成为主要的开发语言。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Java的图形渲染和性能优化能力使得Java在游戏开发领域也有广泛的应用。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Java语法详解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是一种静态类型语言，变量在声明时必须指定数据类型。Java支持的数据类型有基本数据类型和引用数据类型。基本数据类型包括byte、short、int、long、float、double、char和boolean。引用数据类型包括类、接口和数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变量是用来存储数据的标识符。在Java中，变量名必须以字母、美元符号($)或下划线(_)开头，后面可以跟字母、美元符号($)、下划线(_)或数字。变量名区分大小写。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Java支持的运算符包括算术运算符(+, -, *, /, %)、关系运算符(==, !=, &gt;, &lt;, &gt;=, &lt;=)、逻辑运算符(&amp;&amp;, ||, !)和位运算符(~, &lt;&lt;, &gt;&gt;, &gt;&gt;&gt;)。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表达式是由操作数和运算符组成的。操作数可以是常量、变量或函数调用。表达式的结果是一个值，这个值可以是任何数据类型。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控制流语句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循环语句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Java中的循环语句包括for循环、while循环和do-while循环。for循环用于重复执行一段代码指定的次数，while循环用于重复执行一段代码直到条件不再满足，do-while循环与while循环类似，但是至少会执行一次。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Java中的条件语句包括if语句和switch语句。if语句用于根据条件执行不同的代码块，switch语句用于根据表达式的值执行不同的代码块。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Java中的异常处理使用try-catch语句块实现。try语句块包含可能会抛出异常的代码，catch语句块包含处理异常的代码。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面向对象编程基础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类与对象：类是对象的模板，对象是类的实例。类定义了对象的属性和方法。对象的属性在创建对象时初始化，方法通过对象调用执行。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封装：封装是面向对象编程的三大特性之一，它通过隐藏对象的属性和实现细节，只对外提供公共访问方法来实现。这有助于保护对象的状态和维护数据的完整性。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继承：继承是面向对象编程的三大特性之一，它允许一个类继承另一个类的属性和方法。继承是实现代码复用的一种方式，子类可以继承父类的所有非私有属性和方法，并且可以重写或添加新的方法。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多态：多态是面向对象编程的三大特性之一，它允许一个接口被多个类实现或一个父类引用指向其子类对象。多态可以提高代码的灵活性和可扩展性，使得程序能够以统一的方式处理不同的数据类型。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Java常用类库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字符串比较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String类提供了比较两个字符串的方法，如equals()和compareTo()。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String类可以将其他数据类型转换为字符串，如Integer.toString()和Double.toString()。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字符串操作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String类提供了各种操作字符串的方法，如获取字符串长度、获取子字符串、连接字符串等。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String类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ArrayList类是一个动态数组，可以根据需要自动增长或缩小。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动态数组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ArrayList类提供了添加、删除、获取和设置元素等常用方法。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ArrayList类提供了多种遍历元素的方法，如for循环、迭代器等。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遍历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ArrayList类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键值对存储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HashMap类是一个键值对存储的集合，可以通过键快速查找对应的值。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HashMap类提供了添加、删除、获取和设置键值对等常用方法。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遍历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HashMap类提供了多种遍历键值对的方法，如keySet()和entrySet()。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HashMap类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https://d.book118.com/035340121043011100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2024-09-08T00:21:43.491</cp:lastPrinted>
  <dcterms:created xsi:type="dcterms:W3CDTF">2024-09-07T16:21:43Z</dcterms:created>
  <dcterms:modified xsi:type="dcterms:W3CDTF">2024-09-07T16:21:45Z</dcterms:modified>
</cp:coreProperties>
</file>