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CD2F04-D3B1-46FD-A858-E704999CC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8C0DE-FA89-4E04-93AD-C871C681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78D3F9-6DBB-44D6-853A-EC9CB864F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A7380-E68B-40CD-8840-879B31285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6269A-6B15-47D7-92F3-4BD68F3C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CA8DF1-9FE0-43C6-99E0-FE87266EC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BBD23-DD22-44ED-AFE6-EB5880677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FD132-0CE9-4462-B3C8-E0E61AD2B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D4B39-928D-4033-AC12-AAECE840A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E09D3-6B4C-4E0D-A8FD-BFB375012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98308-B005-4D77-8656-192F9DE08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4100122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孩子在父母离异中的心理适应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孩子心理适应的影响因素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父母离异对孩子心理的影响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孩子心理适应的阶段性表现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帮助孩子心理适应的方法与策略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离异现象普遍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心理适应重要性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研究价值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444" r="2244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889" r="3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在当今社会，父母离异已成为一种较为普遍的现象，对孩子心理发展产生深远影响。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孩子在父母离异过程中的心理适应直接关系到其未来的心理健康、社会适应能力和人际关系等方面。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探讨孩子在父母离异中的心理适应问题，对于提高家庭教育质量、促进儿童心理健康发展具有重要意义。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06" b="148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分析孩子在父母离异过程中可能出现的心理问题，提出有效的心理适应策略，帮助孩子更好地应对家庭变故。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通过实证研究、案例分析等方法，深入了解孩子在父母离异中的心理变化过程，为家长、教育工作者提供有针对性的指导和建议。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625" r="116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离异对孩子的影响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心理适应策略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实证研究及案例分析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包括情感、认知、行为等多个方面的影响。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介绍相关实证研究及典型案例，为理论阐述提供支撑。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从家庭、学校、社会等角度提出具体的心理适应策略。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总结研究成果，展望未来研究方向和应用前景。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孩子心理适应的影响因素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父母离异后，家庭氛围往往变得紧张、冷漠，孩子容易感受到孤独和无助。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亲子关系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583" r="7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离异后父母对孩子的关注度可能降低，亲子关系受损，孩子可能产生被遗弃感。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离异可能导致家庭经济状况恶化，影响孩子的生活质量和心理健康。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孩子在学校中可能面临同伴的嘲笑、排斥，导致自卑、孤独等心理问题。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4708" r="4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同伴关系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部分教师可能对离异家庭的孩子存在偏见，影响其在学校中的表现和心理健康。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教师态度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社会对离异家庭的负面评价可能对孩子造成心理压力，影响其心理适应。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社会舆论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学校与社会环境因素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孩子自身因素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不同年龄段的孩子对离异的认知和情感反应不同，心理适应难度也存在差异。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男孩和女孩在情感表达和处理方式上存在差异，对离异的心理适应也有所不同。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孩子面对父母离异采取的应对方式，如逃避、自责、求助等，直接影响其心理适应的结果。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内向、敏感的孩子可能更难适应父母离异带来的变化，更容易出现心理问题。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父母离异对孩子心理的影响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64" b="1676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219" b="112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390" b="143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情感方面的影响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感到沮丧、无助和失落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孩子可能会因为父母离异而感到非常沮丧，无助和失落。他们可能会觉得被遗弃，无法理解为什么父母要分开。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孩子可能会出现情绪的剧烈波动，时而哭泣，时而发脾气。他们可能会感到心烦意乱，无法控制自己的情绪。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缺乏安全感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父母离异会让孩子感到极度的不安全。他们可能会担心自己的未来，害怕被抛弃或失去父母的爱。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孩子可能会因为父母离异而感到自卑和尴尬，导致与同伴的关系变得紧张。他们可能会被孤立或排斥。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与同伴关系紧张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在父母离异的过程中，孩子可能会失去与人交往的兴趣和信心，导致社交技能退化。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社交技能退化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父母离异后，孩子可能需要适应新的生活环境，如搬家、转学等。这可能会让他们感到不安和困惑，难以适应新环境。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对新环境适应困难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社交方面的影响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由于情绪低落和注意力不集中，孩子的学习成绩可能会受到影响，出现明显的下降。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注意力不集中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孩子可能会因为父母离异而分心，无法集中注意力学习。他们可能会在课堂上发呆或想入非非。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对学习失去兴趣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父母离异可能会让孩子对学习失去兴趣和动力。他们可能会觉得学习没有意义，不再努力追求好成绩。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00" r="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学业方面的影响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https://d.book118.com/035341001224011111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2024-09-17T13:25:06.260</cp:lastPrinted>
  <dcterms:created xsi:type="dcterms:W3CDTF">2024-09-17T05:25:06Z</dcterms:created>
  <dcterms:modified xsi:type="dcterms:W3CDTF">2024-09-17T05:25:08Z</dcterms:modified>
</cp:coreProperties>
</file>