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1E784C8-01AA-4D59-A700-EF224FD8FB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36E485D-8168-47B1-8664-D3A1360A59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A9910E2-7A63-4928-9DBE-D866365DC7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6A617E0-D4FF-403F-B0A0-524934D9EFB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0137E1A-59EF-405B-8361-E7A627CA03A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87D8E02-328C-44DC-8A76-0E3E469D5DD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84A57BA-E060-4866-9BC0-8E01D7DACE2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357E54E-E773-4BD8-8D37-3803A577FA0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DA63DA3-3339-4188-83C0-B35701F58E4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1963EC1-7ED9-4E04-A3B3-EA5ED492BD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7554542-B4E7-424C-B533-2188D53FCC0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 Id="rId6"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5341113002011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99021" y="1336929"/>
            <a:ext cx="1059395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accent1">
                    <a:alpha val="100000"/>
                  </a:schemeClr>
                </a:solidFill>
                <a:latin typeface="Microsoft Yahei"/>
                <a:ea typeface="Microsoft Yahei"/>
                <a:cs typeface="Microsoft Yahei"/>
              </a:rPr>
              <a:t>糖尿病诊断治疗培训</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糖尿病基础知识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糖尿病诊断流程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糖尿病治疗方法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糖尿病自我管理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糖尿病案例分享与讨论</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糖尿病基础知识</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糖尿病是一种常见的慢性代谢性疾病，由胰岛素分泌不足或作用缺陷引起的高血糖为特征。根据病因和临床表现，糖尿病可分为1型糖尿病、2型糖尿病、妊娠期糖尿病和其他特殊类型糖尿病。</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糖尿病是由于胰岛素分泌不足或作用缺陷导致的以高血糖为特征的慢性代谢性疾病。长期高血糖可导致各种组织器官的损害，如眼、肾、神经、心血管等。根据病因和临床表现，糖尿病主要分为四种类型：1型糖尿病、2型糖尿病、妊娠期糖尿病和其他特殊类型糖尿病。</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糖尿病的定义与类型</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糖尿病的病因和病理机制较为复杂，主要包括遗传因素、环境因素和自身免疫等。不同类型的糖尿病病因和病理机制也有所不同。</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糖尿病的病因和病理机制是一个复杂的过程，涉及多个因素。其中，遗传因素是一个重要的影响因素，不同类型糖尿病的遗传易感性不同。环境因素如不良的生活习惯、缺乏运动、肥胖、长期精神压力等也与糖尿病的发生有关。此外，自身免疫异常也是1型糖尿病的重要病因之一。</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糖尿病的病因与病理机制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糖尿病的症状主要包括多饮、多尿、多食、消瘦等，并发症包括心血管疾病、视网膜病变、肾脏病变等。及早诊断和治疗对控制病情发展至关重要。</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糖尿病的症状主要包括多饮、多尿、多食、消瘦等，这些症状因个体差异而异，也可能出现疲乏无力、精神萎靡等症状。长期高血糖可导致各种并发症，如心血管疾病、视网膜病变、肾脏病变等。这些并发症可严重影响患者的生活质量和预期寿命，因此及早诊断和治疗糖尿病至关重要。</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糖尿病的症状与并发症</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糖尿病诊断流程</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观察患者是否有多饮、多尿、多食、体重下降等典型症状。</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症状观察</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身体检查</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家族史调查</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检查患者的身高、体重、腰围、血压等指标，初步判断是否存在肥胖、高血压等糖尿病高危因素。</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了解患者家族中是否有糖尿病史，评估遗传因素对糖尿病发病的影响。</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初步检查与评估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空腹血糖检测</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OGTT试验</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糖化血红蛋白测定</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其他相关指标</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实验室检查与指标解读</a:t>
              </a:r>
            </a:p>
          </p:txBody>
        </p:sp>
      </p:grpSp>
      <p:pic>
        <p:nvPicPr>
          <p:cNvPr id="28" name="Picture 28"/>
          <p:cNvPicPr>
            <a:picLocks noChangeAspect="1"/>
          </p:cNvPicPr>
          <p:nvPr/>
        </p:nvPicPr>
        <p:blipFill>
          <a:blip r:embed="rId2"/>
          <a:srcRect l="16548" r="16548"/>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6798" r="16798"/>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6589" r="16589"/>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6589" r="16589"/>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通过检测空腹状态下血糖水平，初步判断血糖是否异常。</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通过口服葡萄糖负荷试验，进一步评估胰岛功能和糖代谢状况。</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检测患者近三个月平均血糖水平，评估血糖控制情况。</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如血脂、肾功能等，综合评估患者健康状况。</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68" r="3256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430" r="30430"/>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68" r="32568"/>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根据世界卫生组织（WHO）标准，空腹血糖≥7.0mmol/L或OGTT试验2小时血糖≥11.1mmol/L或随机血糖≥11.1mmol/L可诊断为糖尿病。</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诊断标准</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根据发病机制和临床特征，糖尿病可分为1型糖尿病、2型糖尿病、妊娠期糖尿病和其他特殊类型糖尿病。</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糖尿病分类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诊断标准与分类</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糖尿病治疗方法</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https://d.book118.com/035341113002011041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59</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2024-09-01T09:47:28.071</cp:lastPrinted>
  <dcterms:created xsi:type="dcterms:W3CDTF">2024-09-01T01:47:28Z</dcterms:created>
  <dcterms:modified xsi:type="dcterms:W3CDTF">2024-09-01T01:47:29Z</dcterms:modified>
</cp:coreProperties>
</file>