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FB123-7253-46BC-8F63-CF853F417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5AB0D-DBE6-42B1-B529-4821B398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C6E6-ACBC-4768-BFE5-8C5530C2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A678B-F851-4C7B-9A92-C0FFA903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EFA11-5E48-4E91-A6CB-9B161CFA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1A593-D9E8-410A-8198-2378E0B9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D9B6F-6C79-48AD-86DA-7E9D4F6D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44BAE-D740-42FF-8DB9-67B935E57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FA9D7-4BBC-47A3-B0F3-C0087D06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A2A20-22ED-4B1B-A2AA-D49BD6E0F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EBBF-9F7B-4F40-A0CD-795C971D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1204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货币金融学信用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货币金融学信用概述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信用形式与工具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信用创造与流通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信用监管与政策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信用文化与教育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货币金融学信用概述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信用是一种经济上的信任关系，它涉及到债权人和债务人之间的权利和义务。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信用是货币金融学的基础，它使得资金可以在不同经济主体之间流动和配置。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信用的内涵包括信任、承诺、偿还和风险等要素。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信用是金融体系的核心，它连接了资金的供给和需求，实现了资源的优化配置。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信用在金融体系中发挥着调节经济、促进经济发展的作用。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43" b="3124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信用是金融创新和金融发展的重要推动力。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信用在金融体系中的地位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货币金融学通过研究信用的本质、功能和作用机制，为信用的健康发展提供了理论支持和政策指导。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信用是货币金融学的研究对象之一，货币金融学是研究信用和货币流通规律的学科。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信用与货币金融学密切相关，信用的发展推动了货币金融学的产生和发展。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信用与货币金融学的关系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信用形式与工具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商业信用是指在商品交易中，交易双方通过赊销、预付等方式提供的信用。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商业信用的定义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包括赊销、分期付款、预付定金等。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商业信用的形式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以商品交易为基础，具有自发性、灵活性和广泛性等特点。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商业信用的特点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商业信用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银行信用的定义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银行信用是指银行通过存贷款、汇兑等业务活动提供的信用。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银行信用的形式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包括贷款、票据贴现、担保等。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银行信用的特点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以银行为中介，具有间接性、稳定性和可调控性等特点。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银行信用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国家信用的定义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国家信用是指国家以自身信用为基础，通过发行国债、提供担保等方式筹集资金的行为。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国家信用的形式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包括国债、地方政府债券、政策性金融债等。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国家信用的特点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以国家财政为后盾，具有安全性高、稳定性强等特点。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国家信用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消费信用是指消费者在购买商品或接受服务时，通过分期付款、信用卡等方式获得的信用。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消费信用的定义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消费信用的形式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消费信用的特点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包括分期付款、信用卡、消费贷款等。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以满足消费者需求为目的，具有灵活性、便捷性和个性化等特点。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消费信用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信用创造与流通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通过银行体系，以存款为基础，通过贷款等方式创造出新的信用。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原始信用创造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银行将原始存款用于发放贷款，贷款转化为派生存款，进一步增加银行体系的信用总量。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派生存款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在原始信用和派生存款的基础上，通过多次存贷活动，信用总量不断扩张。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信用扩张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信用创造过程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商业信用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银行信用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国家信用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消费信用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信用流通方式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企业之间在商品交易过程中，以延期付款或预付货款等形式提供的信用。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国家以发行国债等形式提供的信用。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银行以存款、贷款、汇兑等业务活动提供的信用。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银行或其他金融机构为消费者提供的用于消费支出的信用。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https://d.book118.com/035341204122011103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2024-09-12T16:46:45.273</cp:lastPrinted>
  <dcterms:created xsi:type="dcterms:W3CDTF">2024-09-12T08:46:45Z</dcterms:created>
  <dcterms:modified xsi:type="dcterms:W3CDTF">2024-09-12T08:46:47Z</dcterms:modified>
</cp:coreProperties>
</file>