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E33A8F8-67AE-489D-9547-FAAD06065F2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25936-EFEC-4CA9-9AD7-D0F85E613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1CF1F-FB19-40E8-8B54-58C2A25FA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071D3-0203-48F8-81C1-7C20B17A6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B36C5-C1FC-4AC5-B603-5EDAD4534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A59B0C-DBC6-4FC1-9DF8-614FC784B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2EC9E-6EF3-4423-9D43-885C48DA2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C1041-15E7-4392-BDB8-DC4F09C88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A3677-F070-4385-87CB-5D4E287C5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B3E63-5DEB-455D-9747-EC064E90E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90433-DB55-49E0-855B-B689F99A8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021D4-AA64-434B-966F-2082FAC1A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659737-412F-4DD7-B34D-57C717E0A96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1C16BB7-C2AC-47F4-ADEE-3972083AE86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4124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企业风险管理计划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企业风险管理概述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企业风险管理流程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风险管理工具和技术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风险管理在不同行业中的应用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风险管理的挑战与应对策略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什么是企业风险管理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识别、评估、应对内外部风险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系统化方法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提高业务可持续性和成功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风险管理计划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为什么企业需要风险管理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竞争激烈的市场环境中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市场风险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保护企业资产和利益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法律风险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预防潜在威胁，减少损失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财务风险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降低不确定性影响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增强抵御挑战能力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促进业务持续发展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应对环境变化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确保业务目标实现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提高决策准确性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企业风险管理的好处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降低损失风险，保护企业资产和利益。增强抵御突发事件和挑战的能力。提高管理者对业务运营的全面了解，促进业务持续发展。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企业风险管理流程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风险管理流程概述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风险管理流程是企业管理中至关重要的一环。它包括风险识别、风险评估、风险应对和监控等关键步骤。通过有效的风险管理流程，企业可以及时发现和应对潜在风险，保障业务的稳定和持续发展。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风险识别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利用先进技术工具进行风险识别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技术手段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借助专业人士的意见和建议进行风险识别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专家访谈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通过历史事件数据分析来识别潜在风险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历史数据分析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定量分析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通过数值评估风险的可能性和影响程度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风险矩阵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用矩阵形式展示风险等级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风险评分模型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使用模型评定风险等级和排名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定性分析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对风险性质、范围等进行描述和分析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风险应对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风险应对是企业面对风险时的重要举措。确定并实施相应的措施，可以减轻或消除已识别风险的影响。企业可以选择不同的风险应对策略，包括风险转移、风险规避、风险控制和风险接受等方式来有效管理风险。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将风险责任转移给第三方，如保险公司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风险转移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采取措施降低风险发生的可能性和影响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风险控制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避免可能带来风险的活动或决策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风险规避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风险管理监控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定期监测风险情况和变化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向相关方汇报风险状况和措施执行情况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报告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根据监控结果调整风险管理策略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风险管理工具和技术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风险识别工具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风险识别工具是企业在制定风险管理计划时必不可少的一环。常见的风险识别工具包括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SWOT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分析、</a:t>
            </a: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PESTEL</a:t>
            </a: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分析、头脑风暴等。通过使用这些工具，企业可以全面了解潜在风险的来源和影响，有针对性地制定风险控制方案。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风险评估工具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通过定量和定性的方式评估风险的概率和影响程度。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风险矩阵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通过构建事件树来分析潜在的风险事件发展过程。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事件树分析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通过模拟不同变量对风险的影响程度进行分析。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敏感性分析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风险应对工具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制定明确的风险控制措施和应急预案。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风险控制计划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将部分风险转移给保险公司或其他机构。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风险转移合同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在风险事件发生时，能够迅速有效地应对和处理。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应急预案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风险管理技术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除了工具，企业还需要运用各种技术来进行风险管理。风险分析技术如统计分析、模拟仿真和专家判断，都是帮助企业更全面地识别和评估风险的重要手段。此外，风险预警技术如风险指标监控、预警系统建设和数据分析技术，有助于企业及时发现和应对风险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RiskVision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集成风险管理和合规性的平台。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支持多种企业风险管理方法。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LogicManager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提供企业风险管理和合规性解决方案。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帮助企业管理和降低各种风险。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风险管理软件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RiskWatch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提供全方位的风险管理解决方案。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帮助企业实现风险管理流程的自动化。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https://d.book118.com/035341241013011130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企业风险管理计划</vt:lpstr>
      <vt:lpstr>目录</vt:lpstr>
      <vt:lpstr>第1章 企业风险管理概述</vt:lpstr>
      <vt:lpstr>什么是企业风险管理</vt:lpstr>
      <vt:lpstr>为什么企业需要风险管理</vt:lpstr>
      <vt:lpstr>企业风险管理的重要性</vt:lpstr>
      <vt:lpstr> </vt:lpstr>
      <vt:lpstr>第2章 企业风险管理流程</vt:lpstr>
      <vt:lpstr>风险管理流程概述</vt:lpstr>
      <vt:lpstr>风险识别</vt:lpstr>
      <vt:lpstr>风险评估</vt:lpstr>
      <vt:lpstr> </vt:lpstr>
      <vt:lpstr>风险应对策略</vt:lpstr>
      <vt:lpstr>风险管理监控</vt:lpstr>
      <vt:lpstr>第3章 风险管理工具和技术</vt:lpstr>
      <vt:lpstr> </vt:lpstr>
      <vt:lpstr>风险评估工具</vt:lpstr>
      <vt:lpstr>风险应对工具</vt:lpstr>
      <vt:lpstr> </vt:lpstr>
      <vt:lpstr>风险管理软件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2024-09-29T14:41:54.447</cp:lastPrinted>
  <dcterms:created xsi:type="dcterms:W3CDTF">2024-09-29T06:41:54Z</dcterms:created>
  <dcterms:modified xsi:type="dcterms:W3CDTF">2024-09-29T06:41:56Z</dcterms:modified>
</cp:coreProperties>
</file>