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521529B-9636-409F-BBD2-7E88DDDCE2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9C241-FA2E-4BEE-969D-A9428A805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09441-9572-47DC-8F99-21B724A05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F63D1-5775-4E08-A8D9-54703846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EEA00-42C9-45B3-9752-1CEFCFBD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DFAD7-DA9F-481B-BDBA-890B60DC8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968C7-FFF7-413E-A1CB-08BE4CC1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41F4E-535E-4479-997C-1BEA9D000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A590C-40CD-4220-A184-A625FF4A3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F0319-5263-4F3A-BBC1-4504122E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375A9-8F53-4D1B-A30B-B418D0C2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0F108-A955-4BD5-B490-DFB1F4FF7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203A44-72F0-45AA-844E-AE13E1BC3BD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ED0A9E2-12B7-4526-9009-31EAC0ED4E4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4130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企业礼仪培训的实践困难与解决方法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企业礼仪培训的实践困难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企业礼仪培训的解决方法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企业礼仪是指员工在工作场所中应遵守的规范和行为准则，包括言行举止、仪表仪容等方面。在现代商业社会中，良好的企业礼仪已经成为企业发展的重要标志。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企业礼仪对企业形象的影响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展示公司专业形象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建立良好的工作关系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增强员工间的信任和团队合作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促进客户信赖和业务合作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推动业务发展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规范员工的行为举止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提高员工的礼仪素养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促进员工职业素质提升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提升整体企业素质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建立良好的企业文化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提高企业核心竞争力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有效推动员工发展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增强员工对企业的归属感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树立正确的职业道德观念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培养员工正确的职业道德观念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企业礼仪培训的实践困难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设立奖励机制激励员工参与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缺乏员工参与度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定期收集员工反馈，及时调整培训内容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反馈和改进机制不完善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增加互动环节，注重案例分析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培训内容沉闷乏味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企业礼仪培训的实践困难与解决方法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在实践过程中可能会面临员工参与度不高、培训内容沉闷乏味、反馈和改进机制不完善等困难。解决这些困难的方法包括设立奖励机制激励员工参与、增加互动环节，注重案例分析并定期收集员工反馈，及时调整培训内容。只有克服这些困难，企业礼仪培训才能取得更好的效果，为企业发展注入新的活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企业礼仪培训的实践困难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员工对礼仪培训的态度消极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在企业礼仪培训中，员工可能出现消极态度的情况。他们可能认为礼仪培训是浪费时间，缺乏对礼仪培训的重视。这种态度会影响他们对培训内容的接收和实践，需要针对性地解决。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礼仪培训内容过时或不够实用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与实际工作场景不符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内容脱节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无法应用于实际工作中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缺乏实用性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无法将培训内容运用到工作中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员工无法受益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互动性不强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缺乏互动式培训工具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无法引起员工兴趣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培训参与度低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员工缺乏积极参与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无法有效传递培训内容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缺乏有效的培训方法和工具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缺乏个性化培训方式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无法满足员工需求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根据员工需求量身定制培训内容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增加培训的趣味性和参与度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使用互动式培训工具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引入实际工作场景案例，增强培训实用性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增加实用案例分享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专业培训师的重要性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在应对企业礼仪培训的实践困难时，拥有专业的培训师是至关重要的。他们可以通过丰富的经验和专业知识，制定有效的培训方案，并能够引导员工克服消极态度，真正受益于培训内容。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制定个性化的培训计划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制定个性化的培训计划是提高企业礼仪培训效果的关键。根据员工的不同需求和特点，个性化培训计划能够增加员工的参与度，使他们更好地学习和掌握礼仪知识。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引入实践案例和角色扮演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帮助员工应用知识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提高学习的实用性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持续跟踪培训效果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定期评估学习成果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调整培训内容和方法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调整和改进培训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根据反馈调整课程内容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建立反馈机制和持续跟踪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及时收集培训反馈意见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提供调整改进的机会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实践案例和角色扮演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将知识应用到实际工作中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提高学习的实用性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https://d.book118.com/035341300013011130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企业礼仪培训的实践困难与解决方法</vt:lpstr>
      <vt:lpstr>目录</vt:lpstr>
      <vt:lpstr>第一章 企业礼仪培训的重要性</vt:lpstr>
      <vt:lpstr> </vt:lpstr>
      <vt:lpstr>企业礼仪对企业形象的影响</vt:lpstr>
      <vt:lpstr>企业礼仪培训的必要性</vt:lpstr>
      <vt:lpstr>企业礼仪培训的实践困难</vt:lpstr>
      <vt:lpstr>企业礼仪培训的实践困难与解决方法</vt:lpstr>
      <vt:lpstr>第2章 企业礼仪培训的实践困难</vt:lpstr>
      <vt:lpstr> </vt:lpstr>
      <vt:lpstr>礼仪培训内容过时或不够实用</vt:lpstr>
      <vt:lpstr>缺乏有效的培训方法和工具</vt:lpstr>
      <vt:lpstr>解决方法</vt:lpstr>
      <vt:lpstr>专业培训师的重要性</vt:lpstr>
      <vt:lpstr>第3章 企业礼仪培训的解决方法</vt:lpstr>
      <vt:lpstr> </vt:lpstr>
      <vt:lpstr>引入实践案例和角色扮演</vt:lpstr>
      <vt:lpstr>建立反馈机制和持续跟踪</vt:lpstr>
      <vt:lpstr>实践案例和角色扮演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2024-09-29T14:41:55.806</cp:lastPrinted>
  <dcterms:created xsi:type="dcterms:W3CDTF">2024-09-29T06:41:55Z</dcterms:created>
  <dcterms:modified xsi:type="dcterms:W3CDTF">2024-09-29T06:41:57Z</dcterms:modified>
</cp:coreProperties>
</file>