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0D9487-460E-416F-969F-C72E80BFC5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8A6485-7CC6-4AC8-821F-F0831C7831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8B3858-944D-4FDD-AD2C-6FB2819BC1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FBFC3A-49E3-4F89-9222-818DB557F7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534232-8A66-4F07-B3B3-701C03EECE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2C799F-F668-4E8A-B07C-C235F95A31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E5E310-737C-429C-B6DA-93F462207BA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40785E-C796-4A20-97C2-04A2AE16A5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AA9882-F2EF-4639-82DB-0C9BA7248B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357D7C-65CF-4D5C-9277-C282ED18D2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A2F9D5-9430-4D70-A3FF-CF264486DD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34231402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传输基础知识培训课件</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传输基本概念与原理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有线传输技术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无线传输技术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数据编码与调制技术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传输性能指标及测试方法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现代通信网络中的传输技术应用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传输基本概念与原理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传输过程中的信息载体，可以是电信号、光信号等。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818" r="1381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信道</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信道容量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583" r="8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信号传输的通道，包括有线信道和无线信道。</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信道能够传输的最大信息量，受信道带宽和信噪比等因素影响。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信号与信道</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数字信号</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离散的二进制序列，适合计算机处理和远距离传输。</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模拟信号与数字信号的转换</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通过模数转换器（ADC）和数模转换器（DAC）实现。</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模拟信号</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连续变化的物理量，如语音、视频等。</a:t>
            </a:r>
          </a:p>
        </p:txBody>
      </p:sp>
      <p:pic>
        <p:nvPicPr>
          <p:cNvPr id="10" name="Picture 10"/>
          <p:cNvPicPr>
            <a:picLocks noChangeAspect="1"/>
          </p:cNvPicPr>
          <p:nvPr/>
        </p:nvPicPr>
        <p:blipFill>
          <a:blip r:embed="rId2"/>
          <a:srcRect l="1880" r="188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模拟信号与数字信号</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双绞线、同轴电缆、光纤等，具有稳定、高速、安全等特点。</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有线传输媒介</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电磁波、红外线等，具有灵活、便捷等特点，但易受干扰和衰减。</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无线传输媒介</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根据实际需求和应用场景选择合适的传输媒介。</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传输媒介的选择</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传输媒介及特性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417" r="1541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单位时间内传输的数据量，通常以比特率（bps）表示。</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传输速率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带宽</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传输速率与带宽的关系</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提高传输速率的方法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信道能够传输的频率范围，决定了信道的传输速率和容量。</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传输速率受带宽限制，带宽越大，传输速率越高。</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采用更高效的调制方式、提高信道带宽、采用多路复用技术等。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传输速率与带宽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有线传输技术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双绞线分类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根据是否有屏蔽层，可分为屏蔽双绞线（STP）和非屏蔽双绞线（UTP）。</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双绞线概述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双绞线是由两根相互绝缘的导线按照一定的规格互相缠绕（一般以逆时针缠绕）在一起而制成的一种通用配线，属于信息通信网络传输介质。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传输特性</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双绞线的传输距离较短，一般不超过100米，适用于短距离通信。</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0000" r="200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双绞线传输技术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532" b="1053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19458" r="1945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同轴电缆传输技术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同轴电缆概述</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同轴电缆是由一根空心的外圆柱导体和一根位于中心轴线的内导线组成，内导线和圆柱导体及外界之间用绝缘材料隔开。</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同轴电缆分类</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根据传输频带的不同，可分为基带同轴电缆和宽带同轴电缆两种类型。</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传输特性</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同轴电缆的传输距离较远，可达几公里，适用于中长距离通信。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光纤是光导纤维的简写，是一种由玻璃或塑料制成的纤维，可作为光传导工具。</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光纤概述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根据传输模式的不同，可分为单模光纤和多模光纤两种类型。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光纤分类</a:t>
            </a:r>
          </a:p>
        </p:txBody>
      </p:sp>
      <p:pic>
        <p:nvPicPr>
          <p:cNvPr id="10" name="Picture 10"/>
          <p:cNvPicPr>
            <a:picLocks noChangeAspect="1"/>
          </p:cNvPicPr>
          <p:nvPr/>
        </p:nvPicPr>
        <p:blipFill>
          <a:blip r:embed="rId3"/>
          <a:srcRect l="18213" r="1821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光纤的传输距离非常远，可达几十甚至几百公里，且传输速度非常快，适用于大容量、长距离的通信。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传输特性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光纤传输技术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包括集线器、交换机、路由器等。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有线网络设备</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通过网线将各个设备连接在一起，形成局域网或广域网。</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设备连接</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常见的网络拓扑结构有星型、环型、总线型等。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网络拓扑结构</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有线网络设备及连接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无线传输技术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电磁波与无线电波的关系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无线电波是电磁波的一部分，具有电磁波的基本特性，如反射、折射、衍射等。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电磁波</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电磁波是一种由电场和磁场交替变化而产生的波动现象，具有能量和动量，可以在真空中传播。</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无线电波</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无线电波是电磁波的一种，频率在3000 GHz以下，主要用于通信、广播、雷达等领域。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电磁波与无线电波</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微波通信原理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微波通信是利用微波频段的电磁波进行信息传输的通信方式。它具有频带宽、容量大、传输质量高等优点。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微波通信设备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主要包括微波发信机、微波收信机、天馈线系统、多路复用设备等。其中，发信机将基带信号调制到微波频段，收信机将接收到的微波信号解调为基带信号。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微波通信原理及设备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卫星通信技术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卫星通信是利用人造地球卫星作为中继站来转发或反射无线电信号，在两个或多个地面站之间进行的通信。它具有覆盖范围广、通信容量大、传输质量稳定等优点。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卫星通信应用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卫星通信广泛应用于电话、电报、传真、数据传输、广播电视等领域，是实现全球通信的重要手段之一。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卫星通信技术及应用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https://d.book118.com/035342314022011101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2024-09-09T08:35:25.308</cp:lastPrinted>
  <dcterms:created xsi:type="dcterms:W3CDTF">2024-09-09T00:35:25Z</dcterms:created>
  <dcterms:modified xsi:type="dcterms:W3CDTF">2024-09-09T00:35:27Z</dcterms:modified>
</cp:coreProperties>
</file>