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9DCAB-2FD6-4938-8CC7-3B08E2AEF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C67A6-3349-44E6-ADE2-3A609C6CC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A420A-0E41-4E8C-98C5-1CDB1E8C3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5CDED-AB2E-4ED7-9467-CD54F58A6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5740CA-E4DC-4417-962D-882A621FE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3B2CF5-7DFA-497C-9732-BD0E472D6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266AD3-9F06-4AA5-BCE4-1E4FEBADB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4D9A5-F6D3-4629-A3B7-29C46CB76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D02A9-9BB1-4522-AE41-243511C97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6C0DE-596E-4F96-8DD2-26AEB2D54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98E42-7337-495A-AC12-5408D19CF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0010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肝胆外科护理临床查房PPT\n## 1.肝胆外科疾病概述及护理要点\n### 1.1肝胆外科常见疾病的类型及特点\n### 1.2肝胆外科疾病的护理诊断与护理目标\n### 1.3肝胆外科疾病的护理措施及健康教育\n## 2.肝胆外科手术患者护理\n### 2.1术前护理准备与心理护理\n### 2.2术后护理观察与并发症预防\n### 2.3术后康复训练与出院指导\n## 3.肝胆外科患者的营养支持\n### 3.1肝胆外科患者的营养需求评估\n### 3.2营养支持策略与实施方法\n### 3.3营养支持效果评价与调整\n## 4.肝胆外科患者的心理护理\n### 4.1肝胆外科患者的心理特点及需求\n### 4.2心理护理干预方法与技巧\n### 4.3心理护理效果评价与持续改进\n## 5.肝胆外科护理团队建设与管理\n### 5.1肝胆外科护理团队的组织架构与分工\n### 5.2护理团队沟通与协作机制\n### 5.3护理团队绩效管理与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800"/>
              <a:t>肝胆外科护理临床查房PPT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肝胆外科疾病概述及护理要点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肝胆外科常见疾病的类型及特点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肝胆外科疾病类型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肝脏疾病：如肝硬化、肝癌、肝血管瘤等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胆道疾病：如胆囊炎、胆石症、胆管癌等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胰腺疾病：如急性胰腺炎、慢性胰腺炎、胰腺癌等</a:t>
                </a:r>
                <a:endParaRPr/>
              </a:p>
            </p:txBody>
          </p:sp>
          <p:pic>
            <p:nvPicPr>
              <p:cNvPr id="1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肝胆外科疾病特点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病情复杂，并发症多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诊断和治疗难度较大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护理工作繁重，技术要求高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知识缺乏：患者对疾病知识了解不足，缺乏自我护理能力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心理问题：患者可能出现焦虑、抑郁等心理问题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生理问题：患者可能出现疼痛、黄疸、消化功能障碍等生理问题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提高患者疾病知识水平，增强自我护理能力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改善患者心理状况，提高生活质量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减轻患者生理症状，促进康复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肝胆外科疾病的护理诊断与护理目标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观察病情：密切观察患者生命体征、腹部症状等，及时发现并处理并发症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治疗护理：协助患者进行药物治疗、引流管护理等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生活护理：指导患者饮食、休息、活动，保持生活规律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疾病知识教育：向患者讲解疾病的发生、发展、治疗及预防知识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自我护理教育：教会患者如何进行自我护理，提高自我护理能力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心理调适教育：指导患者如何调整心态，保持乐观积极的心态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肝胆外科疾病的护理措施及健康教育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肝胆外科手术患者护理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术前护理准备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完善各项检查：如血常规、肝肾功能、心电图等，评估患者手术耐受性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术前宣教：向患者及家属讲解手术相关知识、注意事项等，取得患者及家属的配合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术前准备：做好皮肤准备、禁食禁水、胃肠道准备等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建立良好的护患关系：关心患者，倾听患者的需求，提高患者的信任度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心理疏导：针对患者的心理问题，给予相应的心理疏导，减轻患者的心理负担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家庭支持：鼓励家属参与患者的心理护理，提供情感支持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术前护理准备与心理护理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术后护理观察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生命体征观察：密切观察患者的生命体征，如心率、血压、呼吸等，及时发现异常情况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腹部症状观察：观察患者腹部症状，如疼痛、腹胀、引流液情况等，判断术后恢复情况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伤口观察：观察患者伤口情况，如红肿、渗出、感染等，及时处理并发症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肺部并发症：鼓励患者进行深呼吸、有效咳嗽，预防肺部感染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静脉血栓：鼓励患者早期下床活动，穿弹力袜，预防静脉血栓形成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消化道出血：观察患者胃肠道症状，如恶心、呕吐、便血等，及时发现并处理消化道出血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术后护理观察与并发症预防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术后康复训练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呼吸功能训练：指导患者进行深呼吸、有效咳嗽，提高肺部通气功能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肢体功能训练：指导患者进行床上活动、下床活动，预防肌肉萎缩、关节僵硬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引流管护理：指导患者如何进行引流管护理，防止感染及并发症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出院指导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用药指导：向患者及家属讲解出院后用药知识，如药物剂量、用法、疗程等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饮食指导：向患者及家属讲解出院后饮食知识，如饮食原则、营养搭配等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复查指导：向患者及家属讲解复查时间、地点、注意事项等，确保患者定期复查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术后康复训练与出院指导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肝胆外科患者的营养支持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肝胆外科患者的营养需求评估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营养需求评估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能量需求：根据患者的年龄、体重、病情等因素，评估患者的能量需求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营养素需求：评估患者对蛋白质、脂肪、碳水化合物、维生素、矿物质等营养素的需求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个体差异：考虑患者的个体差异，如年龄、性别、饮食习惯等，制定个性化的营养支持方案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https://d.book118.com/036000103223010051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肝胆外科护理临床查房PPT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2024-09-17T21:17:25.931</cp:lastPrinted>
  <dcterms:created xsi:type="dcterms:W3CDTF">2024-09-17T13:17:25Z</dcterms:created>
  <dcterms:modified xsi:type="dcterms:W3CDTF">2024-09-17T13:17:27Z</dcterms:modified>
</cp:coreProperties>
</file>