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15C39-A472-4387-864F-A547C2EBE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CFD80-D7C3-4EB4-B219-1B4912B17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3D309-6A64-4987-AAEC-6E2CF5FE2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0C4656-318E-4B67-B674-71916516F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AEF4F7-01D4-4B4C-9D8C-5D7473AB2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F013E9-4D03-44A6-9E19-7E8886BC4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1B39EE-1F7D-4864-8DC0-45DDF43F0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8A179-C695-444F-AA5E-0CDD27697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EAD6FA-F24D-48A5-B907-896A83EB6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5862A-2EC8-40E9-BC97-C36ECBE7D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7882A-8500-4C52-AF08-48A2E5290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000232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护理院感ppt知识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护理院感概述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护理院感的核心知识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护理院感操作规范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护理院感培训与教育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护理院感案例分析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护理院感概述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护理院感是指在医疗机构中，由于患者免疫力低下、长期卧床等原因，容易发生各种感染。这些感染可能来自患者自身，也可能来自医院环境、医疗器械、医务人员等。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护理院感具有传播速度快、易感人群多、控制难度大等特点，是医院管理中的重要问题之一。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护理院感的重要性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保护患者安全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护理院感不仅影响患者的身体健康，还可能威胁患者的生命安全。因此，预防和控制护理院感是医疗机构的重要职责之一。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护理院感的预防和控制有助于提高医疗质量，减少医疗纠纷，提升医院的整体形象。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降低医疗成本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预防和控制护理院感可以降低患者的治疗成本和医院的运营成本，提高医疗资源的利用效率。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护理院感问题由来已久，早在古代就有关于医院感染的记载。随着医学的发展和医疗技术的进步，护理院感问题逐渐受到重视。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医学的发展对护理院感提出了更高的要求。随着抗生素的发现和应用，人们开始更加关注院内耐药菌的传播问题。未来，随着医疗技术的不断进步和人们对健康需求的不断提高，护理院感的管理和控制将更加严格和规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护理院感的历史与发展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护理院感的核心知识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院感防控措施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医护人员和患者应经常洗手，或使用手部消毒剂，避免交叉感染。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正确使用口罩、手套、护目镜等防护用品，减少感染传播风险。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保持室内空气流通，定期进行空气消毒，减少飞沫传播。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对病房、医疗器械、公共区域等进行定期清洁和消毒，防止病菌滋生。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严格手卫生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防护用品的使用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呼吸道卫生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清洁和消毒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飞沫传播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共同媒介物传播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院感传播途径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5260" r="2526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通过接触被污染的物体或与感染者直接接触传播。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通过咳嗽、打喷嚏或说话时产生的飞沫传播。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感染者在封闭环境中产生大量飞沫，通过空气传播给其他人。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通过共用医疗器械、衣物、食物等物品传播。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43" r="1454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定期监测患者感染率、医护人员感染率等指标。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监测指标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采用病例调查、微生物学检测等方法进行监测。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监测方法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一旦发现感染病例，应立即报告给相关部门，并采取控制措施。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报告制度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对监测数据进行分析，及时调整防控措施，提高防控效果。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数据分析与反馈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院感监测与报告制度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加强防控措施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加强手卫生、呼吸道卫生、清洁消毒等方面的防控措施。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启动应急预案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一旦发现院感暴发，立即启动应急预案，成立应急小组。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隔离与治疗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对感染者进行隔离治疗，控制传染源的传播。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扩大监测范围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对相关区域和人群进行扩大监测，了解感染范围和传播途径。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资源协调与调配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协调人力、物力、财力等资源，确保处理工作的顺利进行。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院感暴发处理流程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护理院感操作规范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手卫生是预防院内感染的重要措施，护理人员应严格遵守手卫生规范。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护理人员在进行护理操作前、后，以及接触患者体液、血液等污染物后，必须立即洗手或使用速干手消毒剂消毒。洗手时应采用六步洗手法，并确保洗手时间不少于15秒。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https://d.book118.com/036000232015010100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2024-09-23T22:37:33.552</cp:lastPrinted>
  <dcterms:created xsi:type="dcterms:W3CDTF">2024-09-23T14:37:33Z</dcterms:created>
  <dcterms:modified xsi:type="dcterms:W3CDTF">2024-09-23T14:37:35Z</dcterms:modified>
</cp:coreProperties>
</file>