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31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23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DF989-6D91-4FE2-88B3-2FA3BBF81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083CC-82E6-4F66-9ECD-55FC49308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B8FD2-5CAC-47A0-A9E2-4249F8AFE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2F923-4286-49B6-81FE-59ACCA7F4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8E0AC1-DF2D-46A4-BE75-74B272AC4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4FC5B0-2C39-47F6-8967-B62AE37E9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D9C9C6-DF35-41D4-9FC6-319A50A14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CE387A-91DC-484B-ACCE-571178967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F7999-930C-4818-9D61-643C98BBB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E1C7A-60EA-4EB4-A33A-E7DC358DD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F7FC9-AD37-4EDE-B564-43BF69884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21" r:id="rId2"/>
    <p:sldLayoutId id="2147483922" r:id="rId3"/>
    <p:sldLayoutId id="2147483923" r:id="rId4"/>
    <p:sldLayoutId id="2147483924" r:id="rId5"/>
    <p:sldLayoutId id="2147483925" r:id="rId6"/>
    <p:sldLayoutId id="2147483926" r:id="rId7"/>
    <p:sldLayoutId id="2147483927" r:id="rId8"/>
    <p:sldLayoutId id="2147483928" r:id="rId9"/>
    <p:sldLayoutId id="2147483929" r:id="rId10"/>
    <p:sldLayoutId id="214748393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011151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第二单元复习优质课件[七彩课堂]2022至2023学年三年级语文下册同步教学部编版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单元概述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重点知识点回顾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难点解析及解决方法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课外拓展阅读推荐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同步练习及答案解析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https://d.book118.com/036001115123010034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第二单元复习优质课件[七彩课堂]2022至2023学年三年级语文下册同步教学部编版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2024-09-03T18:29:50.284</cp:lastPrinted>
  <dcterms:created xsi:type="dcterms:W3CDTF">2024-09-03T10:29:50Z</dcterms:created>
  <dcterms:modified xsi:type="dcterms:W3CDTF">2024-09-03T10:29:52Z</dcterms:modified>
</cp:coreProperties>
</file>