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9CEFF05-E373-4038-BFF2-78BFD27D19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D19313-454C-432F-A7B7-FF0C5E40D8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9BAF07A-2772-4E9F-AB64-6AF820BD64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DD5A42E-A1D1-45DE-AE1C-2F7D5F40EE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E05BDE3-250C-4693-899D-CBD605DBADB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717663-F174-41DD-B451-6D063D3AD7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7DA1CD0-6DEB-4947-A00C-79E0F9F63E2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285A2F-4737-4BFC-B19A-5245303CA1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FD1DE3E-90D2-412F-9BFF-A056CDD7B2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8D5F0E-0A3D-4BDD-93DC-4BEE6F05F1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104F56-BD49-488B-9F77-92EF6B0D16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6002233110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国际营销动态能力的制度驱动机制研究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国际营销动态能力的理论基础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制度驱动机制的理论分析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国际营销动态能力与制度驱动机制的实证分析</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不同类型国家制度驱动机制的差异比较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国际营销动态能力的制度驱动机制优化对策</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引言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全球化背景下，国际营销动态能力对企业国际化经营的重要性日益凸显。</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制度环境是影响企业国际营销动态能力的重要因素，但相关研究相对较少。</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揭示制度环境对国际营销动态能力的影响机制，有助于企业更好地适应全球化竞争。</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国内外学者对国际营销动态能力的研究主要集中在概念内涵、构成维度和影响因素等方面。</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制度环境作为影响国际营销动态能力的重要因素，已引起学者们的关注，但相关研究仍不够深入。</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未来研究趋势将更加注重制度环境与国际营销动态能力的互动关系及其对企业国际化经营绩效的影响。</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研究目的</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揭示制度环境对国际营销动态能力的影响机制，为企业提升国际化经营绩效提供理论支持和实践指导。</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研究内容</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分析制度环境的构成维度及其对国际营销动态能力的影响路径；探讨不同制度环境下，企业如何构建和提升国际营销动态能力；实证研究制度环境对国际营销动态能力的影响效应。</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研究方法</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采用文献研究、案例分析和实证研究等方法，综合运用定性和定量研究手段，确保研究的科学性和实用性。</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研究目的、内容和方法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国际营销动态能力的理论基础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国际营销动态能力的概念界定</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国际营销动态能力是指企业在国际市场上，通过不断学习和适应环境变化，有效整合、构建和重构内外部资源，以实现持续竞争优势的一种能力。</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国际营销动态能力强调企业在国际营销过程中的动态性、学习性和创新性，是企业应对全球化竞争的关键能力。</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资源整合能力</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企业能够有效地整合内外部资源，包括品牌、渠道、人才、资金等，以支持国际营销活动的开展。</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战略柔性能力</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企业能够灵活调整国际营销策略和计划，以适应不断变化的市场环境。</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组织学习能力</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企业能够不断学习和吸收新知识、新技能，提高组织的整体素质和创新能力。</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市场感知能力</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企业能够敏锐地感知国际市场的变化，包括消费者需求、竞争对手策略、政策法规等方面的变化。</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国际营销动态能力的构成要素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5770591" y="1524691"/>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88669" y="2024857"/>
            <a:ext cx="614662" cy="385690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flipH="1" flipV="1">
            <a:off x="5770591" y="5381593"/>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3444517"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788669" y="1438299"/>
            <a:ext cx="614662" cy="473651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053418"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02999" y="3260307"/>
            <a:ext cx="1386002" cy="13860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1377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企业通过知识管理，促进知识的获取、传递、共享和创新，从而形成和提升国际营销动态能力。</a:t>
            </a:r>
          </a:p>
        </p:txBody>
      </p:sp>
      <p:sp>
        <p:nvSpPr>
          <p:cNvPr id="10" name="TextBox 10"/>
          <p:cNvSpPr txBox="1"/>
          <p:nvPr/>
        </p:nvSpPr>
        <p:spPr>
          <a:xfrm>
            <a:off x="71377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知识管理机制</a:t>
            </a:r>
          </a:p>
        </p:txBody>
      </p:sp>
      <p:sp>
        <p:nvSpPr>
          <p:cNvPr id="11" name="TextBox 11"/>
          <p:cNvSpPr txBox="1"/>
          <p:nvPr/>
        </p:nvSpPr>
        <p:spPr>
          <a:xfrm>
            <a:off x="67334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企业通过制度创新，打破传统思维模式和行为惯性，激发组织活力和创造力，推动国际营销动态能力的形成和提升。</a:t>
            </a:r>
          </a:p>
        </p:txBody>
      </p:sp>
      <p:sp>
        <p:nvSpPr>
          <p:cNvPr id="12" name="TextBox 12"/>
          <p:cNvSpPr txBox="1"/>
          <p:nvPr/>
        </p:nvSpPr>
        <p:spPr>
          <a:xfrm>
            <a:off x="67334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制度创新机制</a:t>
            </a:r>
          </a:p>
        </p:txBody>
      </p:sp>
      <p:sp>
        <p:nvSpPr>
          <p:cNvPr id="13" name="TextBox 13"/>
          <p:cNvSpPr txBox="1"/>
          <p:nvPr/>
        </p:nvSpPr>
        <p:spPr>
          <a:xfrm>
            <a:off x="860888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企业通过组织学习，不断积累经验和知识，提高组织的适应性和创新能力，进而形成和提升国际营销动态能力。</a:t>
            </a:r>
          </a:p>
        </p:txBody>
      </p:sp>
      <p:sp>
        <p:nvSpPr>
          <p:cNvPr id="14" name="TextBox 14"/>
          <p:cNvSpPr txBox="1"/>
          <p:nvPr/>
        </p:nvSpPr>
        <p:spPr>
          <a:xfrm>
            <a:off x="860888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组织学习机制</a:t>
            </a:r>
          </a:p>
        </p:txBody>
      </p:sp>
      <p:sp>
        <p:nvSpPr>
          <p:cNvPr id="15" name="TextBox 15"/>
          <p:cNvSpPr txBox="1"/>
          <p:nvPr/>
        </p:nvSpPr>
        <p:spPr>
          <a:xfrm>
            <a:off x="860888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企业通过资源整合，实现资源的优化配置和高效利用，为国际营销动态能力的形成和提升提供有力支持。</a:t>
            </a:r>
          </a:p>
        </p:txBody>
      </p:sp>
      <p:sp>
        <p:nvSpPr>
          <p:cNvPr id="16" name="TextBox 16"/>
          <p:cNvSpPr txBox="1"/>
          <p:nvPr/>
        </p:nvSpPr>
        <p:spPr>
          <a:xfrm>
            <a:off x="860888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资源整合机制</a:t>
            </a:r>
          </a:p>
        </p:txBody>
      </p:sp>
      <p:sp>
        <p:nvSpPr>
          <p:cNvPr id="17" name="AutoShape 17"/>
          <p:cNvSpPr/>
          <p:nvPr/>
        </p:nvSpPr>
        <p:spPr>
          <a:xfrm>
            <a:off x="5198112" y="3055420"/>
            <a:ext cx="1795777" cy="1795777"/>
          </a:xfrm>
          <a:prstGeom prst="ellipse">
            <a:avLst/>
          </a:prstGeom>
          <a:solidFill>
            <a:schemeClr val="accent2">
              <a:alpha val="100000"/>
            </a:schemeClr>
          </a:solidFill>
          <a:ln w="76200">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Freeform 18"/>
          <p:cNvSpPr/>
          <p:nvPr/>
        </p:nvSpPr>
        <p:spPr>
          <a:xfrm>
            <a:off x="5772540" y="3629848"/>
            <a:ext cx="646919" cy="646919"/>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国际营销动态能力的形成机制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制度驱动机制的理论分析</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制度驱动机制是指通过一系列正式和非正式的制度安排，引导和推动企业在国际营销中构建、提升和应用动态能力的过程。</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制度驱动机制的作用在于为企业创造有利的外部环境和内部条件，降低企业在国际营销中的不确定性和风险，促进企业动态能力的形成和发展。</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制度驱动机制的内涵及作用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正式制度</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包括国际法规、贸易政策、行业标准等，为企业国际营销提供明确的规则和指导。</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非正式制度</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包括文化、习俗、惯例等，影响企业在国际营销中的行为方式和策略选择。</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实施机制</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包括监管机构、执行机构、惩罚机制等，确保制度的有效执行和约束力的发挥。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制度驱动机制的构成要素</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制度驱动机制的运行原理</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通过法规限制、市场准入等条件，规范企业在国际营销中的行为，保障市场秩序和公平竞争，推动企业动态能力的合理应用。</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制度约束</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通过正式和非正式制度为企业提供国际营销的方向和指引，推动企业动态能力的构建和提升。</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制度引导</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通过政策优惠、资金支持等措施，激发企业在国际营销中的积极性和创新性，促进企业动态能力的形成和发展。</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制度激励</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https://d.book118.com/036002233110010045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2024-09-14T03:32:55.861</cp:lastPrinted>
  <dcterms:created xsi:type="dcterms:W3CDTF">2024-09-13T19:32:55Z</dcterms:created>
  <dcterms:modified xsi:type="dcterms:W3CDTF">2024-09-13T19:32:57Z</dcterms:modified>
</cp:coreProperties>
</file>