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99D27-DE23-4BC1-B51E-4E244EEB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A2D1A-D839-434A-91B2-6B1FECF3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45E6A-68A1-4729-A09D-B1465405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A10F0-4485-47D6-93D5-5139DB15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8DEF43-FBB7-4A56-9678-289ACEC8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935A0-8BEB-4BCF-9DFD-98406CFFC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8FE49-B5C6-447B-9571-A32C6742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041E4-6B7E-4232-974F-F15C2A755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4F8A3-6F80-4068-A813-7523A258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DDEF4-129B-4130-BC78-EE725E7D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2019E-3AEF-459B-BC01-640C2574E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0420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社会贡献履行社会责任回馈社会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社会责任概念及意义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企业如何履行社会责任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回馈社会具体举措与成果展示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社会责任概念及意义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指企业在追求经济利益的同时，对股东、员工、消费者、环境等利益相关者所承担的责任。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包括经济责任、法律责任、道德责任和慈善责任等多个方面，强调企业在社会、环境和经济三个方面的平衡发展。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通过履行社会责任，企业可以推动经济、社会和环境的可持续发展，为未来的长期发展奠定基础。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积极履行社会责任有助于企业吸引和留住优秀人才，提高员工满意度和忠诚度，从而增强企业的竞争力。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积极履行社会责任可以提升企业的形象和声誉，增强消费者对企业的信任度和好感度。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企业履行社会责任重要性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法律法规对企业要求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企业必须遵守国家法律法规和相关政策，不得违法经营或从事非法活动。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企业应提供安全、优质的产品和服务，保障消费者的合法权益不受侵害。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企业应保障员工的合法权益，包括工资、福利、安全、健康等方面的保障。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企业应积极采取环保措施，降低对环境的污染和破坏，推动绿色发展。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企业如何履行社会责任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企业应遵守国家法律法规，依法纳税，不违法经营，维护良好的市场秩序。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企业应树立诚信意识，重合同、守信用，与合作伙伴建立长期稳定的合作关系，赢得社会的信任和尊重。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遵守法律法规，诚信经营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推行绿色生产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企业应积极推行绿色生产，采用环保技术和设备，降低能耗和排放，减少对环境的污染。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企业应建立资源回收利用制度，对废弃物进行分类处理和回收利用，提高资源利用效率。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关注环境保护，实现可持续发展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67" b="14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企业应严格遵守劳动法律法规，保障员工的合法权益，如签订劳动合同、支付工资、提供社会保险等。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企业应关注员工的生活和工作条件，提高员工的薪酬待遇和福利水平，增强员工的归属感和忠诚度。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提高员工福利待遇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关爱员工，提高员工福利待遇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企业可以通过捐资助学、设立奖学金等方式支持教育事业发展，帮助更多孩子接受良好教育。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支持教育事业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企业可以积极参与扶贫济困工作，通过捐款捐物、产业扶贫等方式帮助贫困地区和困难群众改善生活。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参与扶贫济困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企业可以结合自身特点和优势，推动社会公益事业的发展，如支持环保、文化、体育等领域的公益活动。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推动社会公益事业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积极参与公益事业，回馈社会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履行社会责任实践案例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通过采用环保材料和推动可再生能源使用，致力于减少对环境的影响，同时积极投身公益事业，如教育、健康和环保等领域。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谷歌公司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倡导数据隐私和信息安全，推动人工智能技术的伦理使用，同时大力支持教育、科研和公益创新项目。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阿里巴巴集团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在电商领域推动诚信体系建设，积极打击假货和欺诈行为，同时投入巨资支持农村教育、医疗和扶贫事业。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国内外优秀企业案例分享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https://d.book118.com/036004205050010044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2024-09-12T14:06:49.626</cp:lastPrinted>
  <dcterms:created xsi:type="dcterms:W3CDTF">2024-09-12T06:06:49Z</dcterms:created>
  <dcterms:modified xsi:type="dcterms:W3CDTF">2024-09-12T06:06:51Z</dcterms:modified>
</cp:coreProperties>
</file>