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2AB4B-B0E1-416A-9998-825B5056F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F213D-661E-4ED1-90F2-896D9AD78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86D0F-417D-42B4-AB47-D45BE7A2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FCF33-C303-47C6-BA01-102250A00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F33B5-C8FC-4392-ADC8-4C6C845A3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A57F0-8C69-45DF-A2A7-57724030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5287CF-DB2C-47B4-8B09-3A59572C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E404A-377B-48BB-949C-BF1BBFCD2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61DB0-4456-43AF-964F-39EC0D1A9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AD33F-252E-4130-99E7-865BEBE52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CAE70-5C3E-429C-BA74-735D124E0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120120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智能安防行业的门禁与出入管理系统创新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门禁与出入管理系统概述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传统门禁系统存在的问题与挑战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智能安防行业门禁与出入管理系统创新方向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典型案例分析：成功企业实践分享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创新带来的效益与价值提升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门禁与出入管理系统概述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门禁与出入管理系统定义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通过识别、验证和控制人员进出特定区域的权限，确保区域安全的一种智能化管理系统。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包括身份识别、权限验证、进出记录、异常报警等，旨在实现安全、便捷的人员出入管理。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从早期的机械锁具到电子门锁，再到现在的智能门禁系统，门禁技术不断升级，安全性、便捷性不断提高。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目前，智能门禁系统已广泛应用于企业、学校、社区等各个领域，实现了对人员出入的精细化管理。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78" r="1967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随着安全意识的提高，用户对门禁系统的安全性要求越来越高，如防止尾随、防止非法闯入等。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用户希望门禁系统能够实现快速通行、远程管理等便捷功能，提高出入效率。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随着人工智能技术的发展，用户对门禁系统的智能化程度提出更高要求，如人脸识别、行为分析等。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用户希望门禁系统能够与其他安防系统（如监控系统、报警系统等）实现集成，形成统一的安全管理平台。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集成化需求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传统门禁系统存在的问题与挑战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易于被破解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传统门禁系统通常使用简单的密码或刷卡方式，这些方式容易被破解或复制，导致安全隐患。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无法实时监测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传统门禁系统无法实时监测出入人员的情况，难以及时发现异常情况，如尾随、非法闯入等。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数据安全性低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传统门禁系统的数据存储和处理方式较为简单，容易被攻击者窃取或篡改。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76" b="6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便捷性有待提高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通行效率低下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传统门禁系统需要人工核验身份，通行效率低下，容易造成拥堵和不便。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无法远程管理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传统门禁系统无法实现远程管理，需要人工现场操作，增加了管理成本和难度。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无法与其他系统集成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传统门禁系统通常是一个独立的系统，无法与其他安防系统或智能设备进行集成，限制了其应用场景和功能。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维护成本高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传统门禁系统的维护需要专业人员定期进行检修和维护，维护成本高且容易影响正常使用。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数据统计困难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传统门禁系统的数据统计和分析功能较弱，难以提供有效的管理决策支持。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无法实现精细化管理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传统门禁系统无法实现精细化管理，如对不同人员、不同时间段、不同区域的出入权限进行精细化管理。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管理效率低下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智能安防行业门禁与出入管理系统创新方向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通过深度学习算法，实现高精度、高效率的人脸识别，提升门禁系统的安全性和便捷性。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行为识别技术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智能语音交互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利用计算机视觉技术，对出入人员的行为进行分析和识别，发现异常行为及时报警。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集成语音识别和自然语言处理技术，实现语音控制门禁系统，提高用户体验。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设备互联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通过物联网技术，将门禁系统与智能家居、智能办公等系统相连，实现设备间的互联互通。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利用物联网平台，实现对门禁系统的远程监控和管理，提高管理效率。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通过物联网数据共享机制，将门禁系统数据与其他相关系统共享，提升整体安防水平。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物联网技术融合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https://d.book118.com/036012012032010051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2024-09-16T21:20:31.321</cp:lastPrinted>
  <dcterms:created xsi:type="dcterms:W3CDTF">2024-09-16T13:20:31Z</dcterms:created>
  <dcterms:modified xsi:type="dcterms:W3CDTF">2024-09-16T13:20:33Z</dcterms:modified>
</cp:coreProperties>
</file>