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1FAD961-1D40-4961-B191-0717EB9FC22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E8920-563A-43DC-AC5D-257BF8F48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2FD1C-B1E9-45CE-9CEF-193256D36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2BDAC-DE1C-4BFE-BEB3-EA3841D87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373E9-9440-4A07-AA63-9BAB4B606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D517ED-617D-48D9-BC19-F95820C0A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A82C1-8B1E-405D-BA14-4D5D47A99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431B0A-6F77-40CB-A289-5A91627F8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8728C-76B2-43CD-9C52-C6FE710FD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D87B4-42DC-4D08-8834-189C6238A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A2370-EA9F-4DFA-8C2A-30559333D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41755-6FA0-401D-8F4B-D0F20B98C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A7CED13-B5FC-4914-91B2-6F78D6B761B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C3C8067-B569-4457-A2E3-ADB8587918D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13112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运营物流仓储管理岗位的职责培训课件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运营物流仓储管理岗位的职责培训课件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仓库布局与优化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库存管理与盘点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物流配送与运输管理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信息化管理与技术应用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结题总结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运营物流仓储管理岗位的职责培训课件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物流仓储管理概述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物流仓储管理是指通过科学的方法和手段，对仓储物流过程进行有效的控制和管理，以提高供应链的效率和效益。在当今竞争激烈的市场环境中，物流仓储管理的重要性不言而喻。从供应商到最终客户，物流仓储管理负责着货物的存储、配送和管理，确保货物在供应链中的顺利流动。面对多变的市场需求和紧迫的交付时间，物流仓储管理岗位不仅需要具备专业知识，还需要具备高效的协调能力和应变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物流仓储管理岗位分类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负责仓库日常运营和管理，保障货物的准确入库和出库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仓库管理员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负责物料的采购、入库、管理和分发工作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物料管理员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负责仓库整体运营和管理，制定工作计划和指导员工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仓储主管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负责物流过程中不同环节的协调沟通工作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物流协调员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物流仓储管理流程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接收供应商提供的货物，验收并记录入库信息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物料接收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合理规划仓库空间，保持货物的良好状态，减少库存损耗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储存管理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对入库货物进行分类、上架和定位，确保仓库资源的合理利用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入库管理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快速变化的市场需求和供应链环境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物流信息技术的更新换代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人员培训与团队管理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持续学习更新物流知识和技术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加强团队建设和管理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优化内部流程，提高运营效率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物流仓储管理的职责与挑战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确保货物准确入库和出库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保障仓库安全和货物质量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优化仓储管理流程，提高效率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物流仓储管理的重要性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及时快速响应客户需求，提供优质的物流服务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优化仓储管理流程，减少库存占用和运输成本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提高供应链效率，提升企业形象和品牌价值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增强市场竞争力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降低物流环节中的错误和风险，保障企业利益和声誉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加强风险管理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仓库布局与优化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仓库设计原则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在仓库布局中，货架的合理布局是至关重要的，可以最大化利用空间，提高存储效率。货物分类也是必要的，可以便于取货和管理。同时，合理设置通道可以确保货物的快速出入，提高仓库的作业效率。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仓库设备选择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主要用于货物搬运和堆垛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叉车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适用于高位货物的搬运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堆高机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提高仓库作业效率，减少人力成本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仓库流程优化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明确作业流程，提高操作规范性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仓储作业规范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通过工艺优化提升作业效率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作业效率提升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确保原材料供应及时、准确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原材料配送流程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培养员工的安全意识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定期检查设备和仓库环境，确保安全生产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安全检查与考核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建立应对各类突发情况的预案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仓库布局与优化是提升仓库效率的关键，合理设计仓库布局、选择适合的设备以及优化流程都是必不可少的。安全管理更是保障仓库运作顺利进行的重要环节。通过不断优化和改进，提高仓库的管理水平和效率，为企业的物流运营提供有力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库存管理与盘点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库存管理原则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确保库存数据准确性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定期盘点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追踪货物流向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入库出库记录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提高仓库内部管理效率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货物分类管理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实际盘点操作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逐项核对库存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保持盘点区域整洁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盘点结果处理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审查盘点数据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与系统数据核对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处理盘点差异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盘点报告归档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整理盘点报告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存档备份数据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交由主管审阅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盘点流程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盘点前准备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清点盘点工具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安排盘点人员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准备盘点记录表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库存优化策略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衡量库存周转速度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库存周转率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根据需求及时补货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定量与定期补货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处理过期及损坏货物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库存报废处理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采购优化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寻找优质供应商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谈判价格优惠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保持合理库存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库存周转成本计算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计算库存周转率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评估库存运营成本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寻求降低库存成本途径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库存成本控制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计算库存成本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审视成本构成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寻找降低成本方法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库存盘点流程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库存盘点是仓库管理中至关重要的环节之一，通过规范的盘点流程，可以确保库存数据的准确性和及时性。而盘点前的准备、实际操作、结果处理及报告归档都是不可或缺的步骤，需要仓库管理人员高度重视并严格执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物流配送与运输管理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https://d.book118.com/036013112012010104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运营物流仓储管理岗位的职责培训课件</vt:lpstr>
      <vt:lpstr>目录</vt:lpstr>
      <vt:lpstr>第1章 运营物流仓储管理岗位的职责培训课件</vt:lpstr>
      <vt:lpstr> </vt:lpstr>
      <vt:lpstr>物流仓储管理岗位分类</vt:lpstr>
      <vt:lpstr>物流仓储管理流程</vt:lpstr>
      <vt:lpstr>物流仓储管理的职责与挑战</vt:lpstr>
      <vt:lpstr>物流仓储管理的重要性</vt:lpstr>
      <vt:lpstr>第2章 仓库布局与优化</vt:lpstr>
      <vt:lpstr> </vt:lpstr>
      <vt:lpstr>仓库设备选择</vt:lpstr>
      <vt:lpstr>仓库流程优化</vt:lpstr>
      <vt:lpstr>仓库安全管理</vt:lpstr>
      <vt:lpstr>结语</vt:lpstr>
      <vt:lpstr>第3章 库存管理与盘点</vt:lpstr>
      <vt:lpstr>库存管理原则</vt:lpstr>
      <vt:lpstr>盘点流程</vt:lpstr>
      <vt:lpstr>库存优化策略</vt:lpstr>
      <vt:lpstr>库存成本控制</vt:lpstr>
      <vt:lpstr> </vt:lpstr>
      <vt:lpstr>第四章 物流配送与运输管理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2024-09-29T14:00:40.908</cp:lastPrinted>
  <dcterms:created xsi:type="dcterms:W3CDTF">2024-09-29T06:00:40Z</dcterms:created>
  <dcterms:modified xsi:type="dcterms:W3CDTF">2024-09-29T06:00:42Z</dcterms:modified>
</cp:coreProperties>
</file>