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67EF0-375D-46F8-9F53-377F9F17E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E9B1A-5B84-4E42-B989-260E1A88A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7D8BF-5CCF-482F-A0D5-F6BC6AEE6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DB5560-DA59-4909-B014-086C9AF81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059768-BBF4-42FF-844E-F7EAF3F62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83808D-60C8-4FE1-8E0C-ECDC2E768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C6AD93-E0C8-43DB-91E0-6AA720885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B9607F-13E0-4F7A-8E1D-790F28767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16BD4-CA10-4BB0-95A5-CED312B16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3E415-7A78-41AC-A2A0-1622B5A64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A176E-A259-4E51-B412-C62EC6BEF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png" /><Relationship Id="rId3" Type="http://schemas.openxmlformats.org/officeDocument/2006/relationships/image" Target="../media/image21.png" /><Relationship Id="rId4" Type="http://schemas.openxmlformats.org/officeDocument/2006/relationships/image" Target="../media/image22.png" /><Relationship Id="rId5" Type="http://schemas.openxmlformats.org/officeDocument/2006/relationships/image" Target="../media/image23.pn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2003021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方舱护理经验分享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方舱护理概述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方舱护理的核心工作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方舱护理的挑战与解决方案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方舱护理的未来展望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方舱护理经验分享与案例分析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方舱护理概述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方舱护理的定义与特点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方舱护理是指在方舱医院内进行的医疗护理服务，主要针对轻症患者和疑似患者，通过隔离观察和基本治疗，控制疫情的传播。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方舱护理具有快速响应、规模效应、模块化设计、移动性强等特点，能够快速建立并部署在疫情发生地，为大量患者提供及时有效的医疗服务。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方舱护理起源于二战时期的战地医院，后来逐渐发展成为一种新型的医疗模式，用于应对各种突发事件和大规模疫情。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随着科技的进步和医疗水平的提高，方舱护理也在不断发展和完善，越来越注重人性化、舒适化和智能化，为患者提供更好的医疗体验。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方舱护理的历史与发展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方舱护理能够快速隔离和控制疑似患者，减少疫情的传播，为疫情防控赢得宝贵时间。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控制疫情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缓解医疗资源压力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提供基本医疗服务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方舱护理能够分流轻症患者，减轻定点医院的负担，让医疗资源得到更加合理的分配和使用。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方舱护理能够为患者提供基本的治疗和护理服务，保障患者的生命安全和身体健康。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方舱护理的重要性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方舱护理的核心工作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43" r="327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在患者进入方舱时，护理人员应热情接待，并确保患者了解方舱的基本情况、规章制度和注意事项。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接收患者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详细记录患者的个人信息、病情状况、过敏史和用药情况，以便后续的护理和治疗工作。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信息登记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患者接收与登记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082" b="260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患者病情监测与记录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定期监测患者的体温、脉搏、呼吸和血压等生命体征，及时发现异常情况并处理。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症状观察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密切观察患者的病情变化，如咳嗽、咳痰、呼吸困难等症状，及时报告医生进行处理。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记录护理过程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详细记录患者的护理过程，包括病情状况、用药情况、护理措施和效果评价，为患者出院后的康复提供依据。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根据患者的病情和饮食习惯，提供营养丰富、易于消化的食物，鼓励患者多饮水，保持充足营养。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708" r="5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协助患者保持个人卫生，如洗澡、洗头、修剪指甲等，保持环境清洁卫生，防止交叉感染。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指导患者合理安排休息和运动时间，保持良好的作息规律，适当进行室内活动，增强体质。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休息与运动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患者生活护理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患者心理护理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心理疏导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关注患者的心理状态，倾听患者诉求，给予安慰和支持，帮助患者缓解焦虑、抑郁等情绪。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健康宣教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向患者介绍疾病相关知识，提高患者的认知水平，增强患者的自我管理和自我调节能力。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家属沟通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与患者家属保持良好沟通，让家属了解患者的病情和治疗情况，共同关心和支持患者。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在患者出院前，向患者及其家属详细介绍出院后的注意事项、康复计划和生活方式调整等方面的指导。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随访与复查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建立随访制度，定期对患者进行电话或线上随访，了解患者的康复情况，及时调整康复计划。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患者康复指导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https://d.book118.com/036020030215010040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2024-09-07T10:06:39.382</cp:lastPrinted>
  <dcterms:created xsi:type="dcterms:W3CDTF">2024-09-07T02:06:39Z</dcterms:created>
  <dcterms:modified xsi:type="dcterms:W3CDTF">2024-09-07T02:06:41Z</dcterms:modified>
</cp:coreProperties>
</file>